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handoutMasterIdLst>
    <p:handoutMasterId r:id="rId20"/>
  </p:handoutMasterIdLst>
  <p:sldIdLst>
    <p:sldId id="256" r:id="rId3"/>
    <p:sldId id="306" r:id="rId4"/>
    <p:sldId id="307" r:id="rId5"/>
    <p:sldId id="292" r:id="rId6"/>
    <p:sldId id="308" r:id="rId7"/>
    <p:sldId id="299" r:id="rId8"/>
    <p:sldId id="300" r:id="rId9"/>
    <p:sldId id="290" r:id="rId10"/>
    <p:sldId id="301" r:id="rId11"/>
    <p:sldId id="302" r:id="rId12"/>
    <p:sldId id="303" r:id="rId13"/>
    <p:sldId id="295" r:id="rId14"/>
    <p:sldId id="304" r:id="rId15"/>
    <p:sldId id="305" r:id="rId16"/>
    <p:sldId id="309" r:id="rId17"/>
    <p:sldId id="297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9707" autoAdjust="0"/>
  </p:normalViewPr>
  <p:slideViewPr>
    <p:cSldViewPr>
      <p:cViewPr varScale="1">
        <p:scale>
          <a:sx n="72" d="100"/>
          <a:sy n="72" d="100"/>
        </p:scale>
        <p:origin x="1001" y="43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2748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Sheet1!$A$3</c:f>
              <c:strCache>
                <c:ptCount val="1"/>
                <c:pt idx="0">
                  <c:v>GDP Growth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2962-47CF-AEC5-13890851EEC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Sheet1!$B$3:$C$3</c:f>
              <c:numCache>
                <c:formatCode>General</c:formatCode>
                <c:ptCount val="2"/>
                <c:pt idx="0">
                  <c:v>5.87</c:v>
                </c:pt>
                <c:pt idx="1">
                  <c:v>3.41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86-4DF0-94BC-6E28D820D14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82267552"/>
        <c:axId val="1782260064"/>
      </c:barChart>
      <c:catAx>
        <c:axId val="1782267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2260064"/>
        <c:crosses val="autoZero"/>
        <c:auto val="1"/>
        <c:lblAlgn val="ctr"/>
        <c:lblOffset val="100"/>
        <c:noMultiLvlLbl val="0"/>
      </c:catAx>
      <c:valAx>
        <c:axId val="17822600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2267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FFFFFF"/>
    </a:solidFill>
    <a:ln>
      <a:solidFill>
        <a:srgbClr val="434343"/>
      </a:solidFill>
    </a:ln>
    <a:effectLst/>
  </c:spPr>
  <c:txPr>
    <a:bodyPr/>
    <a:lstStyle/>
    <a:p>
      <a:pPr>
        <a:defRPr lang="en-US" sz="1000" b="0" i="0" u="none" strike="noStrike" kern="1200" baseline="0">
          <a:solidFill>
            <a:schemeClr val="tx1"/>
          </a:solidFill>
          <a:latin typeface="+mn-lt"/>
          <a:ea typeface="+mn-ea"/>
          <a:cs typeface="+mn-cs"/>
        </a:defRPr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>
                <a:solidFill>
                  <a:schemeClr val="tx1">
                    <a:lumMod val="10000"/>
                  </a:schemeClr>
                </a:solidFill>
              </a:rPr>
              <a:t>GDP per capita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Sheet1!$A$4</c:f>
              <c:strCache>
                <c:ptCount val="1"/>
                <c:pt idx="0">
                  <c:v>GDP per capita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AC57-4306-84F0-C7EC55F310FE}"/>
              </c:ext>
            </c:extLst>
          </c:dPt>
          <c:dLbls>
            <c:dLbl>
              <c:idx val="1"/>
              <c:layout>
                <c:manualLayout>
                  <c:x val="9.5883895280549372E-2"/>
                  <c:y val="0.1187824795842613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C57-4306-84F0-C7EC55F310F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Sheet1!$B$4:$C$4</c:f>
              <c:numCache>
                <c:formatCode>General</c:formatCode>
                <c:ptCount val="2"/>
                <c:pt idx="0" formatCode="#,##0.00">
                  <c:v>2204.46</c:v>
                </c:pt>
                <c:pt idx="1">
                  <c:v>14098.43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FF-4FA0-922A-1D4D0BE64F7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90102768"/>
        <c:axId val="1490104432"/>
      </c:barChart>
      <c:catAx>
        <c:axId val="1490102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0104432"/>
        <c:crosses val="autoZero"/>
        <c:auto val="1"/>
        <c:lblAlgn val="ctr"/>
        <c:lblOffset val="100"/>
        <c:noMultiLvlLbl val="0"/>
      </c:catAx>
      <c:valAx>
        <c:axId val="1490104432"/>
        <c:scaling>
          <c:orientation val="minMax"/>
        </c:scaling>
        <c:delete val="0"/>
        <c:axPos val="l"/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010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FFFFFF"/>
    </a:solidFill>
    <a:ln>
      <a:solidFill>
        <a:srgbClr val="FFF2CC">
          <a:lumMod val="10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>
                <a:solidFill>
                  <a:schemeClr val="tx1">
                    <a:lumMod val="10000"/>
                  </a:schemeClr>
                </a:solidFill>
              </a:rPr>
              <a:t>Health expenditure per capita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Sheet1!$A$5</c:f>
              <c:strCache>
                <c:ptCount val="1"/>
                <c:pt idx="0">
                  <c:v>Health expenditure per capita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C720-4F8E-9718-56B912124CD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Sheet1!$B$5:$C$5</c:f>
              <c:numCache>
                <c:formatCode>General</c:formatCode>
                <c:ptCount val="2"/>
                <c:pt idx="0">
                  <c:v>83.54</c:v>
                </c:pt>
                <c:pt idx="1">
                  <c:v>1145.92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8C-4981-A61D-43CDDBBE7E2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484339376"/>
        <c:axId val="1484336048"/>
      </c:barChart>
      <c:catAx>
        <c:axId val="1484339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4336048"/>
        <c:crosses val="autoZero"/>
        <c:auto val="1"/>
        <c:lblAlgn val="ctr"/>
        <c:lblOffset val="100"/>
        <c:noMultiLvlLbl val="0"/>
      </c:catAx>
      <c:valAx>
        <c:axId val="14843360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433937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434343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>
                <a:solidFill>
                  <a:schemeClr val="tx1">
                    <a:lumMod val="10000"/>
                  </a:schemeClr>
                </a:solidFill>
              </a:rPr>
              <a:t>Health expenditure - public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Health expenditure - public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E600-4DBC-BEBD-CD150B5B8B8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Sheet1!$B$6:$C$6</c:f>
              <c:numCache>
                <c:formatCode>General</c:formatCode>
                <c:ptCount val="2"/>
                <c:pt idx="0">
                  <c:v>2.9</c:v>
                </c:pt>
                <c:pt idx="1">
                  <c:v>4.3899999999999997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0F-44B2-B55D-3265D252DE9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26881472"/>
        <c:axId val="1226886464"/>
      </c:barChart>
      <c:catAx>
        <c:axId val="1226881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886464"/>
        <c:crosses val="autoZero"/>
        <c:auto val="1"/>
        <c:lblAlgn val="ctr"/>
        <c:lblOffset val="100"/>
        <c:noMultiLvlLbl val="0"/>
      </c:catAx>
      <c:valAx>
        <c:axId val="12268864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6881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434343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Sheet1!$A$7</c:f>
              <c:strCache>
                <c:ptCount val="1"/>
                <c:pt idx="0">
                  <c:v>Inflation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7CC5-450D-A098-67E44415568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Sheet1!$B$7:$C$7</c:f>
              <c:numCache>
                <c:formatCode>General</c:formatCode>
                <c:ptCount val="2"/>
                <c:pt idx="0">
                  <c:v>9.25</c:v>
                </c:pt>
                <c:pt idx="1">
                  <c:v>4.95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7A-42D9-AA4C-9D1E910A874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24710288"/>
        <c:axId val="1224706544"/>
      </c:barChart>
      <c:catAx>
        <c:axId val="122471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4706544"/>
        <c:crosses val="autoZero"/>
        <c:auto val="1"/>
        <c:lblAlgn val="ctr"/>
        <c:lblOffset val="100"/>
        <c:noMultiLvlLbl val="0"/>
      </c:catAx>
      <c:valAx>
        <c:axId val="12247065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4710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434343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200" b="0" i="0" u="none" strike="noStrike" kern="1200" spc="0" baseline="0" dirty="0">
                <a:solidFill>
                  <a:prstClr val="black">
                    <a:lumMod val="10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1200" b="0" i="0" u="none" strike="noStrike" kern="1200" spc="0" baseline="0" dirty="0">
                <a:solidFill>
                  <a:prstClr val="black">
                    <a:lumMod val="10000"/>
                  </a:prstClr>
                </a:solidFill>
                <a:latin typeface="+mn-lt"/>
                <a:ea typeface="+mn-ea"/>
                <a:cs typeface="+mn-cs"/>
              </a:rPr>
              <a:t>CO2 Emission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200" b="0" i="0" u="none" strike="noStrike" kern="1200" spc="0" baseline="0" dirty="0">
              <a:solidFill>
                <a:prstClr val="black">
                  <a:lumMod val="10000"/>
                </a:prst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Sheet1!$A$8</c:f>
              <c:strCache>
                <c:ptCount val="1"/>
                <c:pt idx="0">
                  <c:v>CO2 Emission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56F-4673-95EA-07B1528FDDD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Sheet1!$B$8:$C$8</c:f>
              <c:numCache>
                <c:formatCode>General</c:formatCode>
                <c:ptCount val="2"/>
                <c:pt idx="0">
                  <c:v>0.71</c:v>
                </c:pt>
                <c:pt idx="1">
                  <c:v>4.96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6F-4673-95EA-07B1528FDDD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57719456"/>
        <c:axId val="1857718624"/>
      </c:barChart>
      <c:catAx>
        <c:axId val="1857719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7718624"/>
        <c:crosses val="autoZero"/>
        <c:auto val="1"/>
        <c:lblAlgn val="ctr"/>
        <c:lblOffset val="100"/>
        <c:noMultiLvlLbl val="0"/>
      </c:catAx>
      <c:valAx>
        <c:axId val="18577186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7719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FFF2CC">
          <a:lumMod val="10000"/>
        </a:srgbClr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2.1556246836771223E-2"/>
          <c:y val="6.6898697079634833E-2"/>
          <c:w val="0.95688750632645758"/>
          <c:h val="0.6192544698098678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Sheet2!$D$6</c:f>
              <c:strCache>
                <c:ptCount val="1"/>
                <c:pt idx="0">
                  <c:v>Cluster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bg1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Sheet2!$C$7:$C$10</c:f>
              <c:strCache>
                <c:ptCount val="4"/>
                <c:pt idx="0">
                  <c:v>brate</c:v>
                </c:pt>
                <c:pt idx="1">
                  <c:v>immu_dpt</c:v>
                </c:pt>
                <c:pt idx="2">
                  <c:v>immu_mea</c:v>
                </c:pt>
                <c:pt idx="3">
                  <c:v>hiv_fe15up</c:v>
                </c:pt>
              </c:strCache>
            </c:strRef>
          </c:cat>
          <c:val>
            <c:numRef>
              <c:f>Sheet2!$D$7:$D$10</c:f>
              <c:numCache>
                <c:formatCode>General</c:formatCode>
                <c:ptCount val="4"/>
                <c:pt idx="0">
                  <c:v>36.4</c:v>
                </c:pt>
                <c:pt idx="1">
                  <c:v>77.88</c:v>
                </c:pt>
                <c:pt idx="2">
                  <c:v>74.89</c:v>
                </c:pt>
                <c:pt idx="3">
                  <c:v>55.04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6A-411A-B6EC-CEA93863B0B7}"/>
            </c:ext>
          </c:extLst>
        </c:ser>
        <c:ser>
          <c:idx val="1"/>
          <c:order val="1"/>
          <c:tx>
            <c:strRef>
              <c:f>Sheet2!$E$6</c:f>
              <c:strCache>
                <c:ptCount val="1"/>
                <c:pt idx="0">
                  <c:v>Cluster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bg1">
                        <a:lumMod val="1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Sheet2!$C$7:$C$10</c:f>
              <c:strCache>
                <c:ptCount val="4"/>
                <c:pt idx="0">
                  <c:v>brate</c:v>
                </c:pt>
                <c:pt idx="1">
                  <c:v>immu_dpt</c:v>
                </c:pt>
                <c:pt idx="2">
                  <c:v>immu_mea</c:v>
                </c:pt>
                <c:pt idx="3">
                  <c:v>hiv_fe15up</c:v>
                </c:pt>
              </c:strCache>
            </c:strRef>
          </c:cat>
          <c:val>
            <c:numRef>
              <c:f>Sheet2!$E$7:$E$10</c:f>
              <c:numCache>
                <c:formatCode>General</c:formatCode>
                <c:ptCount val="4"/>
                <c:pt idx="0">
                  <c:v>16.899999999999999</c:v>
                </c:pt>
                <c:pt idx="1">
                  <c:v>93.75</c:v>
                </c:pt>
                <c:pt idx="2">
                  <c:v>93.37</c:v>
                </c:pt>
                <c:pt idx="3">
                  <c:v>29.88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06A-411A-B6EC-CEA93863B0B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62828960"/>
        <c:axId val="1862829376"/>
      </c:barChart>
      <c:catAx>
        <c:axId val="1862828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2829376"/>
        <c:crosses val="autoZero"/>
        <c:auto val="1"/>
        <c:lblAlgn val="ctr"/>
        <c:lblOffset val="100"/>
        <c:noMultiLvlLbl val="0"/>
      </c:catAx>
      <c:valAx>
        <c:axId val="1862829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62828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bg1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4/6/2022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4/6/2022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56e9a21c8b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56e9a21c8b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4950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3691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0261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5900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Another m</a:t>
            </a:r>
          </a:p>
          <a:p>
            <a:r>
              <a:rPr lang="en-GB" dirty="0"/>
              <a:t>Index-based Assessment: library(</a:t>
            </a:r>
            <a:r>
              <a:rPr lang="en-GB" dirty="0" err="1"/>
              <a:t>NbClust</a:t>
            </a:r>
            <a:r>
              <a:rPr lang="en-GB" dirty="0"/>
              <a:t>) – a number of indices are available to select the “optimal” number of clusters in a database.  </a:t>
            </a:r>
            <a:r>
              <a:rPr lang="en-GB" dirty="0" err="1"/>
              <a:t>NbClust</a:t>
            </a:r>
            <a:r>
              <a:rPr lang="en-GB" dirty="0"/>
              <a:t> package provides 30 indices for determining the number of clusters (such as Milligan and Cooper, Dunn Index, Silhouette, Gap, </a:t>
            </a:r>
            <a:r>
              <a:rPr lang="en-GB" dirty="0" err="1"/>
              <a:t>Dindex</a:t>
            </a:r>
            <a:r>
              <a:rPr lang="en-GB" dirty="0"/>
              <a:t>, DD index, etc.)</a:t>
            </a:r>
          </a:p>
          <a:p>
            <a:r>
              <a:rPr lang="en-GB" dirty="0"/>
              <a:t>The results returned include the amount of support for different number of clusters and the number of cluster based on the majority rule.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ethod</a:t>
            </a:r>
            <a:r>
              <a:rPr lang="en-GB" dirty="0"/>
              <a:t> to diagnostics the number and stability of clusters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91191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4440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6795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5244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6568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Explain: according 2010 WB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8105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958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g6202a3cc35_0_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" name="Google Shape;1139;g6202a3cc35_0_1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2574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OPENING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10377" y="1400684"/>
            <a:ext cx="4330072" cy="32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7198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10377" y="4399417"/>
            <a:ext cx="4434445" cy="4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02085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TEXT">
  <p:cSld name="TITLE +TEX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4683547" y="471233"/>
            <a:ext cx="7561230" cy="706000"/>
          </a:xfrm>
          <a:prstGeom prst="roundRect">
            <a:avLst>
              <a:gd name="adj" fmla="val 19858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13" name="Google Shape;13;p3"/>
          <p:cNvSpPr/>
          <p:nvPr/>
        </p:nvSpPr>
        <p:spPr>
          <a:xfrm>
            <a:off x="4758460" y="545341"/>
            <a:ext cx="7486450" cy="706000"/>
          </a:xfrm>
          <a:prstGeom prst="roundRect">
            <a:avLst>
              <a:gd name="adj" fmla="val 1189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 flipH="1">
            <a:off x="1185491" y="1373400"/>
            <a:ext cx="9876227" cy="38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lab"/>
              <a:buAutoNum type="arabicPeriod"/>
              <a:defRPr sz="1466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 sz="1866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 sz="1866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rabicPeriod"/>
              <a:defRPr sz="1866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 sz="1866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 sz="1866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rabicPeriod"/>
              <a:defRPr sz="1866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 sz="1866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 sz="1866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905734" y="609733"/>
            <a:ext cx="4258491" cy="64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3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6460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TEXT 1">
  <p:cSld name="TITLE +TEXT 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1952498" y="1412267"/>
            <a:ext cx="8283842" cy="3624800"/>
          </a:xfrm>
          <a:prstGeom prst="roundRect">
            <a:avLst>
              <a:gd name="adj" fmla="val 4313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27" name="Google Shape;27;p5"/>
          <p:cNvSpPr txBox="1">
            <a:spLocks noGrp="1"/>
          </p:cNvSpPr>
          <p:nvPr>
            <p:ph type="ctrTitle"/>
          </p:nvPr>
        </p:nvSpPr>
        <p:spPr>
          <a:xfrm>
            <a:off x="2982416" y="2194384"/>
            <a:ext cx="6223979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3199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3199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3199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3199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3199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3199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3199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3199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3416010" y="2920031"/>
            <a:ext cx="5356205" cy="174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95976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2073833" y="1311100"/>
            <a:ext cx="8283842" cy="3624800"/>
          </a:xfrm>
          <a:prstGeom prst="roundRect">
            <a:avLst>
              <a:gd name="adj" fmla="val 4313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</p:spTree>
    <p:extLst>
      <p:ext uri="{BB962C8B-B14F-4D97-AF65-F5344CB8AC3E}">
        <p14:creationId xmlns:p14="http://schemas.microsoft.com/office/powerpoint/2010/main" val="787570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ctrTitle"/>
          </p:nvPr>
        </p:nvSpPr>
        <p:spPr>
          <a:xfrm>
            <a:off x="1968871" y="3947900"/>
            <a:ext cx="3384318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2133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1968887" y="4364667"/>
            <a:ext cx="3522283" cy="75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95976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ctrTitle" idx="2"/>
          </p:nvPr>
        </p:nvSpPr>
        <p:spPr>
          <a:xfrm>
            <a:off x="6582839" y="3943833"/>
            <a:ext cx="3384318" cy="51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2133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2133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ubTitle" idx="3"/>
          </p:nvPr>
        </p:nvSpPr>
        <p:spPr>
          <a:xfrm>
            <a:off x="6582847" y="4360600"/>
            <a:ext cx="3384318" cy="7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466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4683547" y="471233"/>
            <a:ext cx="7561230" cy="706000"/>
          </a:xfrm>
          <a:prstGeom prst="roundRect">
            <a:avLst>
              <a:gd name="adj" fmla="val 19858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47" name="Google Shape;47;p8"/>
          <p:cNvSpPr/>
          <p:nvPr/>
        </p:nvSpPr>
        <p:spPr>
          <a:xfrm>
            <a:off x="4758460" y="545341"/>
            <a:ext cx="7486450" cy="706000"/>
          </a:xfrm>
          <a:prstGeom prst="roundRect">
            <a:avLst>
              <a:gd name="adj" fmla="val 1189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48" name="Google Shape;48;p8"/>
          <p:cNvSpPr txBox="1">
            <a:spLocks noGrp="1"/>
          </p:cNvSpPr>
          <p:nvPr>
            <p:ph type="ctrTitle" idx="4"/>
          </p:nvPr>
        </p:nvSpPr>
        <p:spPr>
          <a:xfrm>
            <a:off x="6905734" y="609733"/>
            <a:ext cx="4258491" cy="64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3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0874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ctrTitle"/>
          </p:nvPr>
        </p:nvSpPr>
        <p:spPr>
          <a:xfrm>
            <a:off x="2201960" y="2217533"/>
            <a:ext cx="3712233" cy="76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2201960" y="2985933"/>
            <a:ext cx="3876190" cy="12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ctrTitle" idx="2"/>
          </p:nvPr>
        </p:nvSpPr>
        <p:spPr>
          <a:xfrm>
            <a:off x="2201960" y="4487432"/>
            <a:ext cx="3712233" cy="76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3"/>
          </p:nvPr>
        </p:nvSpPr>
        <p:spPr>
          <a:xfrm>
            <a:off x="2201960" y="5250404"/>
            <a:ext cx="3876190" cy="129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95976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ctrTitle" idx="4"/>
          </p:nvPr>
        </p:nvSpPr>
        <p:spPr>
          <a:xfrm>
            <a:off x="6808750" y="4487433"/>
            <a:ext cx="3491491" cy="76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5"/>
          </p:nvPr>
        </p:nvSpPr>
        <p:spPr>
          <a:xfrm>
            <a:off x="6808751" y="5250271"/>
            <a:ext cx="3876190" cy="12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ctrTitle" idx="6"/>
          </p:nvPr>
        </p:nvSpPr>
        <p:spPr>
          <a:xfrm>
            <a:off x="6808750" y="2217533"/>
            <a:ext cx="3712233" cy="76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sz="2133" b="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7"/>
          </p:nvPr>
        </p:nvSpPr>
        <p:spPr>
          <a:xfrm>
            <a:off x="6808751" y="2985933"/>
            <a:ext cx="3876190" cy="12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333"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4365697" y="471233"/>
            <a:ext cx="7561230" cy="706000"/>
          </a:xfrm>
          <a:prstGeom prst="roundRect">
            <a:avLst>
              <a:gd name="adj" fmla="val 19858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59" name="Google Shape;59;p9"/>
          <p:cNvSpPr/>
          <p:nvPr/>
        </p:nvSpPr>
        <p:spPr>
          <a:xfrm>
            <a:off x="4440610" y="545341"/>
            <a:ext cx="7486450" cy="706000"/>
          </a:xfrm>
          <a:prstGeom prst="roundRect">
            <a:avLst>
              <a:gd name="adj" fmla="val 1189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 idx="8"/>
          </p:nvPr>
        </p:nvSpPr>
        <p:spPr>
          <a:xfrm>
            <a:off x="6905734" y="609733"/>
            <a:ext cx="4258491" cy="64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3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96529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BIG 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ctrTitle"/>
          </p:nvPr>
        </p:nvSpPr>
        <p:spPr>
          <a:xfrm>
            <a:off x="1185491" y="2211033"/>
            <a:ext cx="6049624" cy="24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sz="9598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78193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1">
  <p:cSld name="BIG TEXT 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ctrTitle"/>
          </p:nvPr>
        </p:nvSpPr>
        <p:spPr>
          <a:xfrm>
            <a:off x="7520474" y="2211033"/>
            <a:ext cx="3539878" cy="24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sz="47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grpSp>
        <p:nvGrpSpPr>
          <p:cNvPr id="65" name="Google Shape;65;p11"/>
          <p:cNvGrpSpPr/>
          <p:nvPr/>
        </p:nvGrpSpPr>
        <p:grpSpPr>
          <a:xfrm>
            <a:off x="573095" y="1444401"/>
            <a:ext cx="5952656" cy="4102921"/>
            <a:chOff x="1211784" y="1483576"/>
            <a:chExt cx="6753864" cy="2714769"/>
          </a:xfrm>
        </p:grpSpPr>
        <p:sp>
          <p:nvSpPr>
            <p:cNvPr id="66" name="Google Shape;66;p11"/>
            <p:cNvSpPr/>
            <p:nvPr/>
          </p:nvSpPr>
          <p:spPr>
            <a:xfrm>
              <a:off x="1211784" y="1575146"/>
              <a:ext cx="6648000" cy="2623200"/>
            </a:xfrm>
            <a:prstGeom prst="roundRect">
              <a:avLst>
                <a:gd name="adj" fmla="val 4313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399"/>
            </a:p>
          </p:txBody>
        </p:sp>
        <p:sp>
          <p:nvSpPr>
            <p:cNvPr id="67" name="Google Shape;67;p11"/>
            <p:cNvSpPr/>
            <p:nvPr/>
          </p:nvSpPr>
          <p:spPr>
            <a:xfrm>
              <a:off x="1317648" y="1483576"/>
              <a:ext cx="6648000" cy="2623200"/>
            </a:xfrm>
            <a:prstGeom prst="roundRect">
              <a:avLst>
                <a:gd name="adj" fmla="val 4313"/>
              </a:avLst>
            </a:pr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399"/>
            </a:p>
          </p:txBody>
        </p:sp>
      </p:grpSp>
    </p:spTree>
    <p:extLst>
      <p:ext uri="{BB962C8B-B14F-4D97-AF65-F5344CB8AC3E}">
        <p14:creationId xmlns:p14="http://schemas.microsoft.com/office/powerpoint/2010/main" val="28818632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">
  <p:cSld name="TITLE + DESIGN 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/>
          <p:nvPr/>
        </p:nvSpPr>
        <p:spPr>
          <a:xfrm>
            <a:off x="282759" y="386512"/>
            <a:ext cx="7561230" cy="706000"/>
          </a:xfrm>
          <a:prstGeom prst="roundRect">
            <a:avLst>
              <a:gd name="adj" fmla="val 19858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70" name="Google Shape;70;p12"/>
          <p:cNvSpPr/>
          <p:nvPr/>
        </p:nvSpPr>
        <p:spPr>
          <a:xfrm>
            <a:off x="261764" y="471233"/>
            <a:ext cx="7486450" cy="706000"/>
          </a:xfrm>
          <a:prstGeom prst="roundRect">
            <a:avLst>
              <a:gd name="adj" fmla="val 1189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284484" y="503433"/>
            <a:ext cx="4258491" cy="64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3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0187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NUMBER">
  <p:cSld name="TITLE + 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068178" y="2070251"/>
            <a:ext cx="2516145" cy="5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hasCustomPrompt="1"/>
          </p:nvPr>
        </p:nvSpPr>
        <p:spPr>
          <a:xfrm>
            <a:off x="1756860" y="1251317"/>
            <a:ext cx="3138782" cy="9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9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999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999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999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999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999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999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999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999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/>
          <p:nvPr/>
        </p:nvSpPr>
        <p:spPr>
          <a:xfrm>
            <a:off x="4683547" y="471233"/>
            <a:ext cx="7561230" cy="706000"/>
          </a:xfrm>
          <a:prstGeom prst="roundRect">
            <a:avLst>
              <a:gd name="adj" fmla="val 19858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76" name="Google Shape;76;p13"/>
          <p:cNvSpPr/>
          <p:nvPr/>
        </p:nvSpPr>
        <p:spPr>
          <a:xfrm>
            <a:off x="4758460" y="545341"/>
            <a:ext cx="7486450" cy="706000"/>
          </a:xfrm>
          <a:prstGeom prst="roundRect">
            <a:avLst>
              <a:gd name="adj" fmla="val 1189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2"/>
          </p:nvPr>
        </p:nvSpPr>
        <p:spPr>
          <a:xfrm>
            <a:off x="6905734" y="609733"/>
            <a:ext cx="4258491" cy="64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3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08840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SIX 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>
            <a:off x="4683547" y="471233"/>
            <a:ext cx="7561230" cy="706000"/>
          </a:xfrm>
          <a:prstGeom prst="roundRect">
            <a:avLst>
              <a:gd name="adj" fmla="val 19858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80" name="Google Shape;80;p14"/>
          <p:cNvSpPr/>
          <p:nvPr/>
        </p:nvSpPr>
        <p:spPr>
          <a:xfrm>
            <a:off x="4758460" y="545341"/>
            <a:ext cx="7486450" cy="706000"/>
          </a:xfrm>
          <a:prstGeom prst="roundRect">
            <a:avLst>
              <a:gd name="adj" fmla="val 1189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6905734" y="609733"/>
            <a:ext cx="4258491" cy="64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3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2"/>
          </p:nvPr>
        </p:nvSpPr>
        <p:spPr>
          <a:xfrm>
            <a:off x="1289299" y="2651897"/>
            <a:ext cx="2454561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ubTitle" idx="1"/>
          </p:nvPr>
        </p:nvSpPr>
        <p:spPr>
          <a:xfrm>
            <a:off x="1044328" y="3249800"/>
            <a:ext cx="2946832" cy="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sz="1333"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title" idx="3"/>
          </p:nvPr>
        </p:nvSpPr>
        <p:spPr>
          <a:xfrm>
            <a:off x="8447031" y="2651897"/>
            <a:ext cx="2454561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ubTitle" idx="4"/>
          </p:nvPr>
        </p:nvSpPr>
        <p:spPr>
          <a:xfrm>
            <a:off x="8201897" y="3249800"/>
            <a:ext cx="2946832" cy="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sz="1333"/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title" idx="5"/>
          </p:nvPr>
        </p:nvSpPr>
        <p:spPr>
          <a:xfrm>
            <a:off x="4867716" y="4800664"/>
            <a:ext cx="2454561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6"/>
          </p:nvPr>
        </p:nvSpPr>
        <p:spPr>
          <a:xfrm>
            <a:off x="4621499" y="5398567"/>
            <a:ext cx="2946832" cy="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sz="1333"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title" idx="7"/>
          </p:nvPr>
        </p:nvSpPr>
        <p:spPr>
          <a:xfrm>
            <a:off x="4867716" y="2651897"/>
            <a:ext cx="2454561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8"/>
          </p:nvPr>
        </p:nvSpPr>
        <p:spPr>
          <a:xfrm>
            <a:off x="4621499" y="3249800"/>
            <a:ext cx="2946832" cy="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sz="1333"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title" idx="9"/>
          </p:nvPr>
        </p:nvSpPr>
        <p:spPr>
          <a:xfrm>
            <a:off x="1288715" y="4800664"/>
            <a:ext cx="2454561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3"/>
          </p:nvPr>
        </p:nvSpPr>
        <p:spPr>
          <a:xfrm>
            <a:off x="1043628" y="5398567"/>
            <a:ext cx="2946832" cy="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sz="1333"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title" idx="14"/>
          </p:nvPr>
        </p:nvSpPr>
        <p:spPr>
          <a:xfrm>
            <a:off x="8447031" y="4800664"/>
            <a:ext cx="2454561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5"/>
          </p:nvPr>
        </p:nvSpPr>
        <p:spPr>
          <a:xfrm>
            <a:off x="8200897" y="5398567"/>
            <a:ext cx="2946832" cy="4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 sz="1333"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 sz="13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50561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ctrTitle"/>
          </p:nvPr>
        </p:nvSpPr>
        <p:spPr>
          <a:xfrm>
            <a:off x="1470184" y="2109367"/>
            <a:ext cx="1905504" cy="10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47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1"/>
          </p:nvPr>
        </p:nvSpPr>
        <p:spPr>
          <a:xfrm>
            <a:off x="1189372" y="3903617"/>
            <a:ext cx="2436565" cy="222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95976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9pPr>
          </a:lstStyle>
          <a:p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4683547" y="471233"/>
            <a:ext cx="7561230" cy="706000"/>
          </a:xfrm>
          <a:prstGeom prst="roundRect">
            <a:avLst>
              <a:gd name="adj" fmla="val 19858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98" name="Google Shape;98;p15"/>
          <p:cNvSpPr/>
          <p:nvPr/>
        </p:nvSpPr>
        <p:spPr>
          <a:xfrm>
            <a:off x="4758460" y="545341"/>
            <a:ext cx="7486450" cy="706000"/>
          </a:xfrm>
          <a:prstGeom prst="roundRect">
            <a:avLst>
              <a:gd name="adj" fmla="val 11897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99" name="Google Shape;99;p15"/>
          <p:cNvSpPr txBox="1">
            <a:spLocks noGrp="1"/>
          </p:cNvSpPr>
          <p:nvPr>
            <p:ph type="ctrTitle" idx="2"/>
          </p:nvPr>
        </p:nvSpPr>
        <p:spPr>
          <a:xfrm>
            <a:off x="5113351" y="2109367"/>
            <a:ext cx="1905504" cy="10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47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3"/>
          </p:nvPr>
        </p:nvSpPr>
        <p:spPr>
          <a:xfrm>
            <a:off x="4832556" y="3903617"/>
            <a:ext cx="2436565" cy="222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95976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ctrTitle" idx="4"/>
          </p:nvPr>
        </p:nvSpPr>
        <p:spPr>
          <a:xfrm>
            <a:off x="8756419" y="2109367"/>
            <a:ext cx="1905504" cy="10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47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sz="3199" b="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5"/>
          </p:nvPr>
        </p:nvSpPr>
        <p:spPr>
          <a:xfrm>
            <a:off x="8475740" y="3903617"/>
            <a:ext cx="2436565" cy="222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95976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6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ctrTitle" idx="6"/>
          </p:nvPr>
        </p:nvSpPr>
        <p:spPr>
          <a:xfrm>
            <a:off x="6905734" y="609733"/>
            <a:ext cx="4258491" cy="64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399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2399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47025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">
  <p:cSld name="NUMBERS + 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subTitle" idx="1"/>
          </p:nvPr>
        </p:nvSpPr>
        <p:spPr>
          <a:xfrm>
            <a:off x="2364184" y="2184000"/>
            <a:ext cx="7460457" cy="5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2"/>
          </p:nvPr>
        </p:nvSpPr>
        <p:spPr>
          <a:xfrm>
            <a:off x="2364184" y="3778392"/>
            <a:ext cx="7460457" cy="5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3"/>
          </p:nvPr>
        </p:nvSpPr>
        <p:spPr>
          <a:xfrm>
            <a:off x="2364184" y="5393967"/>
            <a:ext cx="7460457" cy="5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title" hasCustomPrompt="1"/>
          </p:nvPr>
        </p:nvSpPr>
        <p:spPr>
          <a:xfrm>
            <a:off x="3744225" y="1253600"/>
            <a:ext cx="4700376" cy="9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9pPr>
          </a:lstStyle>
          <a:p>
            <a:r>
              <a:t>xx%</a:t>
            </a:r>
          </a:p>
        </p:txBody>
      </p:sp>
      <p:sp>
        <p:nvSpPr>
          <p:cNvPr id="109" name="Google Shape;109;p16"/>
          <p:cNvSpPr txBox="1">
            <a:spLocks noGrp="1"/>
          </p:cNvSpPr>
          <p:nvPr>
            <p:ph type="title" idx="4" hasCustomPrompt="1"/>
          </p:nvPr>
        </p:nvSpPr>
        <p:spPr>
          <a:xfrm>
            <a:off x="3744225" y="2869165"/>
            <a:ext cx="4700376" cy="9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9pPr>
          </a:lstStyle>
          <a:p>
            <a:r>
              <a:t>xx%</a:t>
            </a:r>
          </a:p>
        </p:txBody>
      </p:sp>
      <p:sp>
        <p:nvSpPr>
          <p:cNvPr id="110" name="Google Shape;110;p16"/>
          <p:cNvSpPr txBox="1">
            <a:spLocks noGrp="1"/>
          </p:cNvSpPr>
          <p:nvPr>
            <p:ph type="title" idx="5" hasCustomPrompt="1"/>
          </p:nvPr>
        </p:nvSpPr>
        <p:spPr>
          <a:xfrm>
            <a:off x="3744225" y="4463567"/>
            <a:ext cx="4700376" cy="9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799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5875242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2">
  <p:cSld name="BIG TEXT 2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ctrTitle"/>
          </p:nvPr>
        </p:nvSpPr>
        <p:spPr>
          <a:xfrm>
            <a:off x="3069601" y="2211033"/>
            <a:ext cx="6049624" cy="24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398" b="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6398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72168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4982398" y="4001397"/>
            <a:ext cx="2454561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subTitle" idx="1"/>
          </p:nvPr>
        </p:nvSpPr>
        <p:spPr>
          <a:xfrm>
            <a:off x="4736262" y="4599300"/>
            <a:ext cx="2946832" cy="13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/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title" idx="2"/>
          </p:nvPr>
        </p:nvSpPr>
        <p:spPr>
          <a:xfrm>
            <a:off x="1159227" y="4466131"/>
            <a:ext cx="2454561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subTitle" idx="3"/>
          </p:nvPr>
        </p:nvSpPr>
        <p:spPr>
          <a:xfrm>
            <a:off x="913092" y="5064033"/>
            <a:ext cx="2946832" cy="13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title" idx="4"/>
          </p:nvPr>
        </p:nvSpPr>
        <p:spPr>
          <a:xfrm>
            <a:off x="8729922" y="4466131"/>
            <a:ext cx="2454561" cy="5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6"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5"/>
          </p:nvPr>
        </p:nvSpPr>
        <p:spPr>
          <a:xfrm>
            <a:off x="8483786" y="5064033"/>
            <a:ext cx="2946832" cy="13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3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92149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/>
          <p:nvPr/>
        </p:nvSpPr>
        <p:spPr>
          <a:xfrm>
            <a:off x="558254" y="816363"/>
            <a:ext cx="4370462" cy="5443200"/>
          </a:xfrm>
          <a:prstGeom prst="roundRect">
            <a:avLst>
              <a:gd name="adj" fmla="val 4313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122" name="Google Shape;122;p19"/>
          <p:cNvSpPr/>
          <p:nvPr/>
        </p:nvSpPr>
        <p:spPr>
          <a:xfrm>
            <a:off x="687830" y="673129"/>
            <a:ext cx="4370462" cy="5443200"/>
          </a:xfrm>
          <a:prstGeom prst="roundRect">
            <a:avLst>
              <a:gd name="adj" fmla="val 4313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99"/>
          </a:p>
        </p:txBody>
      </p:sp>
      <p:sp>
        <p:nvSpPr>
          <p:cNvPr id="123" name="Google Shape;123;p19"/>
          <p:cNvSpPr txBox="1"/>
          <p:nvPr/>
        </p:nvSpPr>
        <p:spPr>
          <a:xfrm>
            <a:off x="1111577" y="4570800"/>
            <a:ext cx="3581467" cy="6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CREDITS</a:t>
            </a:r>
            <a:r>
              <a:rPr lang="en"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: This presentation template was created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and illustrations by</a:t>
            </a:r>
            <a:r>
              <a:rPr lang="en" sz="1200" b="1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1200" b="1">
                <a:solidFill>
                  <a:schemeClr val="hlink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/>
              </a:rPr>
              <a:t>Storyset</a:t>
            </a:r>
            <a:endParaRPr sz="933" b="1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4" name="Google Shape;124;p19"/>
          <p:cNvSpPr txBox="1">
            <a:spLocks noGrp="1"/>
          </p:cNvSpPr>
          <p:nvPr>
            <p:ph type="ctrTitle"/>
          </p:nvPr>
        </p:nvSpPr>
        <p:spPr>
          <a:xfrm>
            <a:off x="1111592" y="-402367"/>
            <a:ext cx="4330072" cy="32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7998" b="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6932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ubTitle" idx="1"/>
          </p:nvPr>
        </p:nvSpPr>
        <p:spPr>
          <a:xfrm>
            <a:off x="1111592" y="2596367"/>
            <a:ext cx="4434445" cy="4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866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318596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629212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1751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4/6/2022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4/6/2022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492" y="593367"/>
            <a:ext cx="11357841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492" y="1536633"/>
            <a:ext cx="11357841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588479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6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4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6.xml"/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ANALYSIS OF GLOBAL DEVELOPMENT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DANA 4840-001</a:t>
            </a:r>
          </a:p>
          <a:p>
            <a:endParaRPr lang="en-US" dirty="0"/>
          </a:p>
          <a:p>
            <a:r>
              <a:rPr lang="en-US" dirty="0"/>
              <a:t>Lien Pham</a:t>
            </a:r>
          </a:p>
          <a:p>
            <a:r>
              <a:rPr lang="en-US" dirty="0"/>
              <a:t>Mohamed Ghayaas</a:t>
            </a:r>
          </a:p>
          <a:p>
            <a:r>
              <a:rPr lang="en-US" dirty="0"/>
              <a:t>Ayushi Singh</a:t>
            </a:r>
          </a:p>
          <a:p>
            <a:r>
              <a:rPr lang="en-US" dirty="0"/>
              <a:t>Mary Ann Villamor </a:t>
            </a:r>
          </a:p>
        </p:txBody>
      </p:sp>
    </p:spTree>
    <p:extLst>
      <p:ext uri="{BB962C8B-B14F-4D97-AF65-F5344CB8AC3E}">
        <p14:creationId xmlns:p14="http://schemas.microsoft.com/office/powerpoint/2010/main" val="402501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469590"/>
            <a:ext cx="6048672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r>
              <a:rPr lang="en-CA" sz="2400" kern="0" dirty="0"/>
              <a:t>4. Population Health</a:t>
            </a:r>
            <a:endParaRPr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F85D55DB-1B97-4D32-8760-EDBCE2A034D5}"/>
              </a:ext>
            </a:extLst>
          </p:cNvPr>
          <p:cNvSpPr txBox="1">
            <a:spLocks noChangeArrowheads="1"/>
          </p:cNvSpPr>
          <p:nvPr/>
        </p:nvSpPr>
        <p:spPr>
          <a:xfrm>
            <a:off x="405780" y="1340768"/>
            <a:ext cx="5472608" cy="50405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1 (Low income)</a:t>
            </a:r>
          </a:p>
          <a:p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Life Expectancy (years)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Male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57.1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Female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59.7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Mortality Rate / Per 1000 births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Male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92.15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Female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81.03</a:t>
            </a:r>
          </a:p>
          <a:p>
            <a:pPr lvl="1"/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Annual Population Growth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2.58</a:t>
            </a: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 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A0AF17-2F41-4394-9DF3-7D69F1CF6BE3}"/>
              </a:ext>
            </a:extLst>
          </p:cNvPr>
          <p:cNvSpPr txBox="1"/>
          <p:nvPr/>
        </p:nvSpPr>
        <p:spPr>
          <a:xfrm>
            <a:off x="6022404" y="1340768"/>
            <a:ext cx="5904656" cy="4370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2 (Middle and high income)</a:t>
            </a:r>
          </a:p>
          <a:p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Life Expectancy (years)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Male –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71.63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Female –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77.38</a:t>
            </a:r>
          </a:p>
          <a:p>
            <a:pPr lvl="1"/>
            <a:endParaRPr lang="en-US" altLang="zh-CN" sz="2000" dirty="0">
              <a:solidFill>
                <a:srgbClr val="00B05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Mortality Rate / Per 1000 births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Male –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19.47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Female –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15.98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accent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Annual Population Growth –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0.94</a:t>
            </a: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 %</a:t>
            </a:r>
          </a:p>
          <a:p>
            <a:pPr lvl="1"/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lvl="1"/>
            <a:endParaRPr lang="en-US" altLang="zh-CN" sz="2000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endParaRPr lang="en-US" altLang="zh-CN" sz="18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9580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556198"/>
            <a:ext cx="6048672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br>
              <a:rPr lang="en-CA" sz="2400" dirty="0"/>
            </a:br>
            <a:r>
              <a:rPr lang="en-CA" sz="2400" kern="0" dirty="0"/>
              <a:t>4. Population </a:t>
            </a:r>
            <a:r>
              <a:rPr lang="en-CA" sz="2400" dirty="0"/>
              <a:t>Health</a:t>
            </a:r>
            <a:br>
              <a:rPr lang="en-CA" sz="2400" kern="0" dirty="0"/>
            </a:br>
            <a:br>
              <a:rPr lang="en-CA" sz="2400" kern="0" dirty="0"/>
            </a:br>
            <a:endParaRPr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F85D55DB-1B97-4D32-8760-EDBCE2A034D5}"/>
              </a:ext>
            </a:extLst>
          </p:cNvPr>
          <p:cNvSpPr txBox="1">
            <a:spLocks noChangeArrowheads="1"/>
          </p:cNvSpPr>
          <p:nvPr/>
        </p:nvSpPr>
        <p:spPr>
          <a:xfrm>
            <a:off x="405780" y="1340768"/>
            <a:ext cx="5616624" cy="50405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20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1 (Low income)</a:t>
            </a:r>
          </a:p>
          <a:p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Birth Rate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High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Lower</a:t>
            </a: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 Immunization against DPT and Measles in children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Higher</a:t>
            </a: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 percentage of women 15+ of age living with HIV +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A0AF17-2F41-4394-9DF3-7D69F1CF6BE3}"/>
              </a:ext>
            </a:extLst>
          </p:cNvPr>
          <p:cNvSpPr txBox="1"/>
          <p:nvPr/>
        </p:nvSpPr>
        <p:spPr>
          <a:xfrm>
            <a:off x="6022404" y="1340768"/>
            <a:ext cx="5760641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2 (Middle and high income)</a:t>
            </a:r>
          </a:p>
          <a:p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Birth Rate –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accent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Higher</a:t>
            </a: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 Immunization against DPT and Measles in children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accent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0B050"/>
                </a:solidFill>
              </a:rPr>
              <a:t>Lower</a:t>
            </a: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 percentage of women 15+ of age living with HIV +</a:t>
            </a:r>
          </a:p>
          <a:p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lvl="1"/>
            <a:endParaRPr lang="en-US" altLang="zh-CN" sz="2000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endParaRPr lang="en-US" altLang="zh-CN" sz="18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9AE9612-2605-4EEA-9B6E-83D986727E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4056326"/>
              </p:ext>
            </p:extLst>
          </p:nvPr>
        </p:nvGraphicFramePr>
        <p:xfrm>
          <a:off x="2782044" y="4581128"/>
          <a:ext cx="6480720" cy="20882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55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620688"/>
            <a:ext cx="8136904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br>
              <a:rPr lang="en-CA" sz="2400" dirty="0"/>
            </a:br>
            <a:r>
              <a:rPr lang="en-CA" sz="2400" kern="0" dirty="0"/>
              <a:t>4. </a:t>
            </a:r>
            <a:r>
              <a:rPr lang="en-CA" sz="2400" dirty="0"/>
              <a:t>middle income</a:t>
            </a:r>
            <a:r>
              <a:rPr lang="en-CA" sz="2400" kern="0" dirty="0"/>
              <a:t> (2)      vs      </a:t>
            </a:r>
            <a:r>
              <a:rPr lang="en-CA" sz="2400" dirty="0"/>
              <a:t>high income</a:t>
            </a:r>
            <a:r>
              <a:rPr lang="en-CA" sz="2400" kern="0" dirty="0"/>
              <a:t> countries (3)</a:t>
            </a:r>
            <a:br>
              <a:rPr lang="en-CA" sz="2400" kern="0" dirty="0"/>
            </a:br>
            <a:br>
              <a:rPr lang="en-CA" sz="2400" kern="0" dirty="0"/>
            </a:b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C8CEC7-8C62-4E5B-B20C-E91492EDCA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88168" y="1340768"/>
            <a:ext cx="3629980" cy="51845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E22FA1F-19E8-4E55-AC18-3E491D5ABBF9}"/>
              </a:ext>
            </a:extLst>
          </p:cNvPr>
          <p:cNvSpPr/>
          <p:nvPr/>
        </p:nvSpPr>
        <p:spPr>
          <a:xfrm>
            <a:off x="45740" y="1340768"/>
            <a:ext cx="3672408" cy="52565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5A810694-8349-4EEE-9B37-E298329FA547}"/>
              </a:ext>
            </a:extLst>
          </p:cNvPr>
          <p:cNvSpPr/>
          <p:nvPr/>
        </p:nvSpPr>
        <p:spPr>
          <a:xfrm rot="16200000">
            <a:off x="10366407" y="3880460"/>
            <a:ext cx="504056" cy="271133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B91550-F6D2-407E-BC5F-3EA0D2004DE0}"/>
              </a:ext>
            </a:extLst>
          </p:cNvPr>
          <p:cNvSpPr txBox="1"/>
          <p:nvPr/>
        </p:nvSpPr>
        <p:spPr>
          <a:xfrm>
            <a:off x="9406159" y="5318880"/>
            <a:ext cx="23042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High income (45)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889E3397-04C2-4DE7-B4CB-A0CE2EC9EC08}"/>
              </a:ext>
            </a:extLst>
          </p:cNvPr>
          <p:cNvSpPr/>
          <p:nvPr/>
        </p:nvSpPr>
        <p:spPr>
          <a:xfrm rot="16200000">
            <a:off x="7534573" y="3759964"/>
            <a:ext cx="504056" cy="295232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7C9330-1681-45D4-8A0B-DB50ADCBB8E4}"/>
              </a:ext>
            </a:extLst>
          </p:cNvPr>
          <p:cNvSpPr txBox="1"/>
          <p:nvPr/>
        </p:nvSpPr>
        <p:spPr>
          <a:xfrm>
            <a:off x="5966721" y="5318880"/>
            <a:ext cx="388843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Middle income (61)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2E2D3C-527E-4707-A8DA-708337185205}"/>
              </a:ext>
            </a:extLst>
          </p:cNvPr>
          <p:cNvSpPr txBox="1"/>
          <p:nvPr/>
        </p:nvSpPr>
        <p:spPr>
          <a:xfrm>
            <a:off x="9828202" y="5598533"/>
            <a:ext cx="2102090" cy="1223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New Zealand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Denmark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Greece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Israel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Germany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Sweden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United Kingdom </a:t>
            </a:r>
            <a:endParaRPr lang="en-US" altLang="zh-CN" sz="105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083472-E97C-4C75-8007-A12E60E504B9}"/>
              </a:ext>
            </a:extLst>
          </p:cNvPr>
          <p:cNvSpPr txBox="1"/>
          <p:nvPr/>
        </p:nvSpPr>
        <p:spPr>
          <a:xfrm>
            <a:off x="7069797" y="5598533"/>
            <a:ext cx="1886066" cy="1223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05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Myanmar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05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Philippines</a:t>
            </a:r>
            <a:endParaRPr lang="en-US" altLang="zh-CN" sz="1050" dirty="0">
              <a:solidFill>
                <a:schemeClr val="accent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05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Thailand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05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Turkey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05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Malaysia</a:t>
            </a:r>
            <a:endParaRPr lang="en-US" altLang="zh-CN" sz="1050" dirty="0">
              <a:solidFill>
                <a:schemeClr val="accent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05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Vietnam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05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Peru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159A1EE-2AE7-4111-B7E9-4B9FD8BAC1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3388" y="1259467"/>
            <a:ext cx="8136904" cy="3692404"/>
          </a:xfrm>
          <a:prstGeom prst="rect">
            <a:avLst/>
          </a:prstGeom>
        </p:spPr>
      </p:pic>
      <p:sp>
        <p:nvSpPr>
          <p:cNvPr id="16" name="Left Brace 15">
            <a:extLst>
              <a:ext uri="{FF2B5EF4-FFF2-40B4-BE49-F238E27FC236}">
                <a16:creationId xmlns:a16="http://schemas.microsoft.com/office/drawing/2014/main" id="{0A3E9F33-6109-4096-A87A-A3530967F08E}"/>
              </a:ext>
            </a:extLst>
          </p:cNvPr>
          <p:cNvSpPr/>
          <p:nvPr/>
        </p:nvSpPr>
        <p:spPr>
          <a:xfrm rot="16200000">
            <a:off x="4885744" y="4135472"/>
            <a:ext cx="504056" cy="220131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F237B6-FABE-4BF6-AD6E-44953C6F1BFB}"/>
              </a:ext>
            </a:extLst>
          </p:cNvPr>
          <p:cNvSpPr txBox="1"/>
          <p:nvPr/>
        </p:nvSpPr>
        <p:spPr>
          <a:xfrm>
            <a:off x="4111458" y="5318880"/>
            <a:ext cx="23042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600" dirty="0">
                <a:solidFill>
                  <a:schemeClr val="accent3"/>
                </a:solidFill>
              </a:rPr>
              <a:t>Low</a:t>
            </a:r>
            <a:r>
              <a:rPr lang="en-US" altLang="zh-CN" sz="16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 income (45)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D3E937-8E09-4722-AD7E-33F0445686F8}"/>
              </a:ext>
            </a:extLst>
          </p:cNvPr>
          <p:cNvSpPr txBox="1"/>
          <p:nvPr/>
        </p:nvSpPr>
        <p:spPr>
          <a:xfrm>
            <a:off x="4547015" y="5598533"/>
            <a:ext cx="1886066" cy="1223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Afghanistan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Ethiopia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South Sudan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Central African Republic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Nigeria</a:t>
            </a:r>
            <a:endParaRPr lang="en-US" sz="1050" dirty="0">
              <a:solidFill>
                <a:schemeClr val="accent3"/>
              </a:solidFill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Rwanda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258859-FF23-420A-A853-85D1EEFC145B}"/>
              </a:ext>
            </a:extLst>
          </p:cNvPr>
          <p:cNvSpPr txBox="1"/>
          <p:nvPr/>
        </p:nvSpPr>
        <p:spPr>
          <a:xfrm>
            <a:off x="4489700" y="3085517"/>
            <a:ext cx="2180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Cluster 1</a:t>
            </a:r>
          </a:p>
          <a:p>
            <a:r>
              <a:rPr lang="en-US" dirty="0">
                <a:solidFill>
                  <a:schemeClr val="accent3"/>
                </a:solidFill>
              </a:rPr>
              <a:t>Remains the same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5ABD07-4BA5-4F38-854A-36372AB81848}"/>
              </a:ext>
            </a:extLst>
          </p:cNvPr>
          <p:cNvSpPr txBox="1"/>
          <p:nvPr/>
        </p:nvSpPr>
        <p:spPr>
          <a:xfrm>
            <a:off x="7534572" y="3123504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Cluster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958437-5FB9-4527-B2BD-EB2063676631}"/>
              </a:ext>
            </a:extLst>
          </p:cNvPr>
          <p:cNvSpPr txBox="1"/>
          <p:nvPr/>
        </p:nvSpPr>
        <p:spPr>
          <a:xfrm>
            <a:off x="10414271" y="3123504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Cluster 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FCCE99-530F-423F-B826-F495FE3725FF}"/>
              </a:ext>
            </a:extLst>
          </p:cNvPr>
          <p:cNvSpPr txBox="1"/>
          <p:nvPr/>
        </p:nvSpPr>
        <p:spPr>
          <a:xfrm>
            <a:off x="8955863" y="2322560"/>
            <a:ext cx="2885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3"/>
                </a:solidFill>
              </a:rPr>
              <a:t>Most important variable – GDP per capita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544D84-03B7-402D-9C66-301E10022C9F}"/>
              </a:ext>
            </a:extLst>
          </p:cNvPr>
          <p:cNvSpPr txBox="1"/>
          <p:nvPr/>
        </p:nvSpPr>
        <p:spPr>
          <a:xfrm>
            <a:off x="5469166" y="1468418"/>
            <a:ext cx="2885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3"/>
                </a:solidFill>
              </a:rPr>
              <a:t>Most important variable – ‘</a:t>
            </a:r>
            <a:r>
              <a:rPr lang="en-US" sz="1400" dirty="0" err="1">
                <a:solidFill>
                  <a:schemeClr val="accent3"/>
                </a:solidFill>
              </a:rPr>
              <a:t>brate</a:t>
            </a:r>
            <a:r>
              <a:rPr lang="en-US" sz="1400" dirty="0">
                <a:solidFill>
                  <a:schemeClr val="accent3"/>
                </a:solidFill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3418751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DF878-F82B-42E1-AC51-5897F0448D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484" y="503433"/>
            <a:ext cx="6818040" cy="641600"/>
          </a:xfrm>
        </p:spPr>
        <p:txBody>
          <a:bodyPr/>
          <a:lstStyle/>
          <a:p>
            <a:r>
              <a:rPr lang="en-CA" sz="2400" dirty="0"/>
              <a:t>6</a:t>
            </a:r>
            <a:r>
              <a:rPr lang="en-CA" sz="2400" kern="0" dirty="0"/>
              <a:t>. </a:t>
            </a:r>
            <a:r>
              <a:rPr lang="en-CA" sz="2400" dirty="0"/>
              <a:t>Middle income countries  </a:t>
            </a:r>
            <a:r>
              <a:rPr lang="en-CA" sz="2400" kern="0" dirty="0">
                <a:solidFill>
                  <a:srgbClr val="FF0000"/>
                </a:solidFill>
              </a:rPr>
              <a:t>vs </a:t>
            </a:r>
            <a:r>
              <a:rPr lang="en-CA" sz="2400" kern="0" dirty="0"/>
              <a:t> high income countries</a:t>
            </a:r>
            <a:endParaRPr lang="en-US" dirty="0"/>
          </a:p>
        </p:txBody>
      </p:sp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05E81E61-2C11-47C7-8623-05AF7A1938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" r="1"/>
          <a:stretch/>
        </p:blipFill>
        <p:spPr>
          <a:xfrm>
            <a:off x="909836" y="1268760"/>
            <a:ext cx="9979222" cy="5418148"/>
          </a:xfrm>
          <a:prstGeom prst="rect">
            <a:avLst/>
          </a:prstGeom>
          <a:ln>
            <a:solidFill>
              <a:srgbClr val="434343"/>
            </a:solidFill>
          </a:ln>
        </p:spPr>
      </p:pic>
    </p:spTree>
    <p:extLst>
      <p:ext uri="{BB962C8B-B14F-4D97-AF65-F5344CB8AC3E}">
        <p14:creationId xmlns:p14="http://schemas.microsoft.com/office/powerpoint/2010/main" val="4151965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556198"/>
            <a:ext cx="6048672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br>
              <a:rPr lang="en-CA" sz="2400" dirty="0"/>
            </a:br>
            <a:r>
              <a:rPr lang="en-CA" sz="2400" dirty="0"/>
              <a:t>5</a:t>
            </a:r>
            <a:r>
              <a:rPr lang="en-CA" sz="2400" kern="0" dirty="0"/>
              <a:t>. </a:t>
            </a:r>
            <a:r>
              <a:rPr lang="en-CA" sz="2400" dirty="0"/>
              <a:t>Use clusters’ labels  for modelling</a:t>
            </a:r>
            <a:br>
              <a:rPr lang="en-CA" sz="2400" kern="0" dirty="0"/>
            </a:b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A0AF17-2F41-4394-9DF3-7D69F1CF6BE3}"/>
              </a:ext>
            </a:extLst>
          </p:cNvPr>
          <p:cNvSpPr txBox="1"/>
          <p:nvPr/>
        </p:nvSpPr>
        <p:spPr>
          <a:xfrm>
            <a:off x="477787" y="1412776"/>
            <a:ext cx="5040561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Encoding:</a:t>
            </a:r>
          </a:p>
          <a:p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</a:rPr>
              <a:t>Cluster 1 – Low Income countries – </a:t>
            </a:r>
            <a:r>
              <a:rPr lang="en-US" altLang="zh-CN" sz="2000" b="1" dirty="0">
                <a:solidFill>
                  <a:schemeClr val="accent3"/>
                </a:solidFill>
              </a:rPr>
              <a:t>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2 – Middle &amp; High Income -  </a:t>
            </a:r>
            <a:r>
              <a:rPr lang="en-US" altLang="zh-CN" sz="20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0</a:t>
            </a:r>
          </a:p>
          <a:p>
            <a:pPr lvl="1"/>
            <a:endParaRPr lang="en-US" altLang="zh-CN" sz="2000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8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Random Forest Accuracy – 90.32 %</a:t>
            </a:r>
          </a:p>
          <a:p>
            <a:endParaRPr lang="en-US" altLang="zh-CN" dirty="0">
              <a:solidFill>
                <a:schemeClr val="accent3"/>
              </a:solidFill>
            </a:endParaRPr>
          </a:p>
          <a:p>
            <a:endParaRPr lang="en-US" altLang="zh-CN" sz="18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C27D2A-E497-44C3-BCD5-92D936785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1525" y="3789040"/>
            <a:ext cx="2534004" cy="20386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0D75EB-FC94-4886-BFA3-F381BB508EFA}"/>
              </a:ext>
            </a:extLst>
          </p:cNvPr>
          <p:cNvSpPr txBox="1"/>
          <p:nvPr/>
        </p:nvSpPr>
        <p:spPr>
          <a:xfrm>
            <a:off x="5950397" y="1404162"/>
            <a:ext cx="5760641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endParaRPr lang="en-US" altLang="zh-CN" sz="2000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pPr lvl="1"/>
            <a:endParaRPr lang="en-US" altLang="zh-CN" sz="2000" dirty="0">
              <a:solidFill>
                <a:srgbClr val="00B050"/>
              </a:solidFill>
            </a:endParaRPr>
          </a:p>
          <a:p>
            <a:pPr lvl="1"/>
            <a:endParaRPr lang="en-US" altLang="zh-CN" sz="2000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pPr lvl="1"/>
            <a:endParaRPr lang="en-US" altLang="zh-CN" sz="2000" dirty="0">
              <a:solidFill>
                <a:srgbClr val="00B050"/>
              </a:solidFill>
            </a:endParaRPr>
          </a:p>
          <a:p>
            <a:pPr lvl="1"/>
            <a:endParaRPr lang="en-US" altLang="zh-CN" sz="2000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b="1" dirty="0">
                <a:solidFill>
                  <a:schemeClr val="accent3"/>
                </a:solidFill>
              </a:rPr>
              <a:t>XG Boost</a:t>
            </a:r>
            <a:r>
              <a:rPr lang="en-US" altLang="zh-CN" sz="18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 Accuracy – 93.54 %</a:t>
            </a:r>
          </a:p>
          <a:p>
            <a:endParaRPr lang="en-US" altLang="zh-CN" dirty="0">
              <a:solidFill>
                <a:schemeClr val="accent3"/>
              </a:solidFill>
            </a:endParaRPr>
          </a:p>
          <a:p>
            <a:endParaRPr lang="en-US" altLang="zh-CN" sz="18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C5C211-10C7-4950-8765-563A05638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9314" y="3741409"/>
            <a:ext cx="2543530" cy="208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509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52E736FD-4DA2-4377-A7DC-1F25FA836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6814492" y="1548573"/>
            <a:ext cx="4836914" cy="4431864"/>
          </a:xfrm>
          <a:ln>
            <a:solidFill>
              <a:schemeClr val="tx1"/>
            </a:solidFill>
          </a:ln>
        </p:spPr>
        <p:txBody>
          <a:bodyPr/>
          <a:lstStyle/>
          <a:p>
            <a:pPr marL="152400" indent="0">
              <a:buNone/>
            </a:pPr>
            <a:endParaRPr lang="en-US" sz="2000" b="1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None/>
            </a:pPr>
            <a:endParaRPr lang="en-US" sz="2000" b="1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None/>
            </a:pPr>
            <a:endParaRPr lang="en-US" sz="2000" b="1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None/>
            </a:pPr>
            <a:r>
              <a:rPr lang="en-US" sz="20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  <a:sym typeface="Arial"/>
              </a:rPr>
              <a:t>From algorithm perspective</a:t>
            </a:r>
          </a:p>
          <a:p>
            <a:pPr marL="152400" indent="0">
              <a:buNone/>
            </a:pPr>
            <a:endParaRPr lang="en-US" sz="2000" b="1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495300" indent="-342900"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accent3"/>
                </a:solidFill>
                <a:latin typeface="+mn-lt"/>
                <a:ea typeface="+mn-ea"/>
                <a:cs typeface="+mn-cs"/>
                <a:sym typeface="Arial"/>
              </a:rPr>
              <a:t>Look for more variables such as criminal rate, clean water quality access rate, literacy rate to support World Bank’s goals/decision making if there is a specific goal</a:t>
            </a:r>
          </a:p>
          <a:p>
            <a:pPr marL="495300" indent="-342900"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accent3"/>
                </a:solidFill>
                <a:latin typeface="+mn-lt"/>
                <a:ea typeface="+mn-ea"/>
                <a:cs typeface="+mn-cs"/>
                <a:sym typeface="Arial"/>
              </a:rPr>
              <a:t>Perform analysis in cluster 2 to detect lower middle income countries </a:t>
            </a:r>
          </a:p>
          <a:p>
            <a:pPr marL="495300" indent="-342900"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accent3"/>
                </a:solidFill>
                <a:latin typeface="+mn-lt"/>
                <a:ea typeface="+mn-ea"/>
                <a:cs typeface="+mn-cs"/>
                <a:sym typeface="Arial"/>
              </a:rPr>
              <a:t>Try the clustering on the most recent dataset (2021) to detect the changes in clustering, trends and patterns</a:t>
            </a:r>
          </a:p>
          <a:p>
            <a:pPr marL="152400" indent="0"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br>
              <a:rPr lang="en-CA" sz="2400" dirty="0"/>
            </a:br>
            <a:r>
              <a:rPr lang="en-CA" sz="2400" dirty="0"/>
              <a:t>5</a:t>
            </a:r>
            <a:r>
              <a:rPr lang="en-CA" sz="2400" kern="0" dirty="0"/>
              <a:t>. CONCLUSIONS/RECOMMENDATIONS</a:t>
            </a:r>
            <a:br>
              <a:rPr lang="en-CA" sz="2400" kern="0" dirty="0"/>
            </a:br>
            <a:endParaRPr dirty="0"/>
          </a:p>
        </p:txBody>
      </p:sp>
      <p:sp>
        <p:nvSpPr>
          <p:cNvPr id="10" name="Subtitle 7">
            <a:extLst>
              <a:ext uri="{FF2B5EF4-FFF2-40B4-BE49-F238E27FC236}">
                <a16:creationId xmlns:a16="http://schemas.microsoft.com/office/drawing/2014/main" id="{C5DCB9C4-2C7F-4D94-89AB-DA178A75A609}"/>
              </a:ext>
            </a:extLst>
          </p:cNvPr>
          <p:cNvSpPr txBox="1">
            <a:spLocks/>
          </p:cNvSpPr>
          <p:nvPr/>
        </p:nvSpPr>
        <p:spPr>
          <a:xfrm flipH="1">
            <a:off x="920112" y="1556792"/>
            <a:ext cx="5196953" cy="44318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Josefin Slab"/>
              <a:buAutoNum type="arabicPeriod"/>
              <a:defRPr sz="1466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 SemiBold"/>
              <a:buAutoNum type="alphaLcPeriod"/>
              <a:defRPr sz="1866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 SemiBold"/>
              <a:buAutoNum type="romanLcPeriod"/>
              <a:defRPr sz="1866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 SemiBold"/>
              <a:buAutoNum type="arabicPeriod"/>
              <a:defRPr sz="1866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 SemiBold"/>
              <a:buAutoNum type="alphaLcPeriod"/>
              <a:defRPr sz="1866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 SemiBold"/>
              <a:buAutoNum type="romanLcPeriod"/>
              <a:defRPr sz="1866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 SemiBold"/>
              <a:buAutoNum type="arabicPeriod"/>
              <a:defRPr sz="1866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 SemiBold"/>
              <a:buAutoNum type="alphaLcPeriod"/>
              <a:defRPr sz="1866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 SemiBold"/>
              <a:buAutoNum type="romanLcPeriod"/>
              <a:defRPr sz="1866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152400" indent="0">
              <a:buFont typeface="Josefin Slab"/>
              <a:buNone/>
            </a:pPr>
            <a:endParaRPr lang="en-US" sz="2000" b="1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b="1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b="1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b="1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b="1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b="1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r>
              <a:rPr lang="en-US" sz="20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  <a:sym typeface="Arial"/>
              </a:rPr>
              <a:t>From WB’s perspective</a:t>
            </a:r>
          </a:p>
          <a:p>
            <a:pPr marL="495300" indent="-342900"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accent3"/>
                </a:solidFill>
                <a:latin typeface="+mn-lt"/>
                <a:ea typeface="+mn-ea"/>
                <a:cs typeface="+mn-cs"/>
                <a:sym typeface="Arial"/>
              </a:rPr>
              <a:t>Deep dive into group 2 to analyze the countries that are middle income such as Philippine, Vietnam, Myanmar </a:t>
            </a:r>
          </a:p>
          <a:p>
            <a:pPr marL="4953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Efforts shall be undertaken by the world bank to </a:t>
            </a:r>
            <a:r>
              <a:rPr lang="en-IN" sz="2000" b="1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curb the high CO2 emission </a:t>
            </a:r>
            <a:r>
              <a:rPr lang="en-IN" sz="200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from developed countries alongside the other goals.</a:t>
            </a:r>
          </a:p>
          <a:p>
            <a:pPr marL="495300" indent="-342900">
              <a:buFont typeface="Arial" panose="020B0604020202020204" pitchFamily="34" charset="0"/>
              <a:buChar char="•"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b="1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  <a:p>
            <a:pPr marL="152400" indent="0">
              <a:buFont typeface="Josefin Slab"/>
              <a:buNone/>
            </a:pPr>
            <a:endParaRPr lang="en-US" sz="2000" kern="1200" dirty="0">
              <a:solidFill>
                <a:schemeClr val="accent3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pic>
        <p:nvPicPr>
          <p:cNvPr id="1026" name="Picture 2" descr="The World Bank Economic Review | Oxford Academic">
            <a:extLst>
              <a:ext uri="{FF2B5EF4-FFF2-40B4-BE49-F238E27FC236}">
                <a16:creationId xmlns:a16="http://schemas.microsoft.com/office/drawing/2014/main" id="{8AA5AEB4-502C-425E-B807-EA2A9AFB59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0" t="16402" r="15350" b="19200"/>
          <a:stretch/>
        </p:blipFill>
        <p:spPr bwMode="auto">
          <a:xfrm>
            <a:off x="1125860" y="4725144"/>
            <a:ext cx="2066316" cy="10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ihandsfigur: Form 100">
            <a:extLst>
              <a:ext uri="{FF2B5EF4-FFF2-40B4-BE49-F238E27FC236}">
                <a16:creationId xmlns:a16="http://schemas.microsoft.com/office/drawing/2014/main" id="{AB62F334-D516-4893-BB7A-1C93FBD84DC3}"/>
              </a:ext>
            </a:extLst>
          </p:cNvPr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10774932" y="1628800"/>
            <a:ext cx="540803" cy="484421"/>
          </a:xfrm>
          <a:custGeom>
            <a:avLst/>
            <a:gdLst>
              <a:gd name="connsiteX0" fmla="*/ 1263914 w 1827212"/>
              <a:gd name="connsiteY0" fmla="*/ 1133475 h 1636713"/>
              <a:gd name="connsiteX1" fmla="*/ 958850 w 1827212"/>
              <a:gd name="connsiteY1" fmla="*/ 1440660 h 1636713"/>
              <a:gd name="connsiteX2" fmla="*/ 1263914 w 1827212"/>
              <a:gd name="connsiteY2" fmla="*/ 1550987 h 1636713"/>
              <a:gd name="connsiteX3" fmla="*/ 1739900 w 1827212"/>
              <a:gd name="connsiteY3" fmla="*/ 1133475 h 1636713"/>
              <a:gd name="connsiteX4" fmla="*/ 1263914 w 1827212"/>
              <a:gd name="connsiteY4" fmla="*/ 1133475 h 1636713"/>
              <a:gd name="connsiteX5" fmla="*/ 1263650 w 1827212"/>
              <a:gd name="connsiteY5" fmla="*/ 946150 h 1636713"/>
              <a:gd name="connsiteX6" fmla="*/ 1263650 w 1827212"/>
              <a:gd name="connsiteY6" fmla="*/ 1046162 h 1636713"/>
              <a:gd name="connsiteX7" fmla="*/ 1741488 w 1827212"/>
              <a:gd name="connsiteY7" fmla="*/ 1046162 h 1636713"/>
              <a:gd name="connsiteX8" fmla="*/ 1726353 w 1827212"/>
              <a:gd name="connsiteY8" fmla="*/ 946150 h 1636713"/>
              <a:gd name="connsiteX9" fmla="*/ 1263650 w 1827212"/>
              <a:gd name="connsiteY9" fmla="*/ 946150 h 1636713"/>
              <a:gd name="connsiteX10" fmla="*/ 1263650 w 1827212"/>
              <a:gd name="connsiteY10" fmla="*/ 777875 h 1636713"/>
              <a:gd name="connsiteX11" fmla="*/ 1263650 w 1827212"/>
              <a:gd name="connsiteY11" fmla="*/ 862012 h 1636713"/>
              <a:gd name="connsiteX12" fmla="*/ 1693863 w 1827212"/>
              <a:gd name="connsiteY12" fmla="*/ 862012 h 1636713"/>
              <a:gd name="connsiteX13" fmla="*/ 1641978 w 1827212"/>
              <a:gd name="connsiteY13" fmla="*/ 777875 h 1636713"/>
              <a:gd name="connsiteX14" fmla="*/ 1263650 w 1827212"/>
              <a:gd name="connsiteY14" fmla="*/ 777875 h 1636713"/>
              <a:gd name="connsiteX15" fmla="*/ 1263650 w 1827212"/>
              <a:gd name="connsiteY15" fmla="*/ 590550 h 1636713"/>
              <a:gd name="connsiteX16" fmla="*/ 1263650 w 1827212"/>
              <a:gd name="connsiteY16" fmla="*/ 692150 h 1636713"/>
              <a:gd name="connsiteX17" fmla="*/ 1560513 w 1827212"/>
              <a:gd name="connsiteY17" fmla="*/ 692150 h 1636713"/>
              <a:gd name="connsiteX18" fmla="*/ 1263650 w 1827212"/>
              <a:gd name="connsiteY18" fmla="*/ 590550 h 1636713"/>
              <a:gd name="connsiteX19" fmla="*/ 1264158 w 1827212"/>
              <a:gd name="connsiteY19" fmla="*/ 506413 h 1636713"/>
              <a:gd name="connsiteX20" fmla="*/ 1827212 w 1827212"/>
              <a:gd name="connsiteY20" fmla="*/ 1070478 h 1636713"/>
              <a:gd name="connsiteX21" fmla="*/ 1264158 w 1827212"/>
              <a:gd name="connsiteY21" fmla="*/ 1636713 h 1636713"/>
              <a:gd name="connsiteX22" fmla="*/ 703262 w 1827212"/>
              <a:gd name="connsiteY22" fmla="*/ 1070478 h 1636713"/>
              <a:gd name="connsiteX23" fmla="*/ 772295 w 1827212"/>
              <a:gd name="connsiteY23" fmla="*/ 799293 h 1636713"/>
              <a:gd name="connsiteX24" fmla="*/ 906048 w 1827212"/>
              <a:gd name="connsiteY24" fmla="*/ 820988 h 1636713"/>
              <a:gd name="connsiteX25" fmla="*/ 951351 w 1827212"/>
              <a:gd name="connsiteY25" fmla="*/ 825327 h 1636713"/>
              <a:gd name="connsiteX26" fmla="*/ 1143350 w 1827212"/>
              <a:gd name="connsiteY26" fmla="*/ 632243 h 1636713"/>
              <a:gd name="connsiteX27" fmla="*/ 1113148 w 1827212"/>
              <a:gd name="connsiteY27" fmla="*/ 528108 h 1636713"/>
              <a:gd name="connsiteX28" fmla="*/ 1264158 w 1827212"/>
              <a:gd name="connsiteY28" fmla="*/ 506413 h 1636713"/>
              <a:gd name="connsiteX29" fmla="*/ 248456 w 1827212"/>
              <a:gd name="connsiteY29" fmla="*/ 395288 h 1636713"/>
              <a:gd name="connsiteX30" fmla="*/ 337036 w 1827212"/>
              <a:gd name="connsiteY30" fmla="*/ 699134 h 1636713"/>
              <a:gd name="connsiteX31" fmla="*/ 434257 w 1827212"/>
              <a:gd name="connsiteY31" fmla="*/ 395288 h 1636713"/>
              <a:gd name="connsiteX32" fmla="*/ 950613 w 1827212"/>
              <a:gd name="connsiteY32" fmla="*/ 564573 h 1636713"/>
              <a:gd name="connsiteX33" fmla="*/ 1017588 w 1827212"/>
              <a:gd name="connsiteY33" fmla="*/ 631853 h 1636713"/>
              <a:gd name="connsiteX34" fmla="*/ 950613 w 1827212"/>
              <a:gd name="connsiteY34" fmla="*/ 699134 h 1636713"/>
              <a:gd name="connsiteX35" fmla="*/ 931169 w 1827212"/>
              <a:gd name="connsiteY35" fmla="*/ 694793 h 1636713"/>
              <a:gd name="connsiteX36" fmla="*/ 568207 w 1827212"/>
              <a:gd name="connsiteY36" fmla="*/ 636194 h 1636713"/>
              <a:gd name="connsiteX37" fmla="*/ 568207 w 1827212"/>
              <a:gd name="connsiteY37" fmla="*/ 1636713 h 1636713"/>
              <a:gd name="connsiteX38" fmla="*/ 408332 w 1827212"/>
              <a:gd name="connsiteY38" fmla="*/ 1636713 h 1636713"/>
              <a:gd name="connsiteX39" fmla="*/ 337036 w 1827212"/>
              <a:gd name="connsiteY39" fmla="*/ 1161412 h 1636713"/>
              <a:gd name="connsiteX40" fmla="*/ 274382 w 1827212"/>
              <a:gd name="connsiteY40" fmla="*/ 1636713 h 1636713"/>
              <a:gd name="connsiteX41" fmla="*/ 114506 w 1827212"/>
              <a:gd name="connsiteY41" fmla="*/ 1636713 h 1636713"/>
              <a:gd name="connsiteX42" fmla="*/ 114506 w 1827212"/>
              <a:gd name="connsiteY42" fmla="*/ 1094132 h 1636713"/>
              <a:gd name="connsiteX43" fmla="*/ 0 w 1827212"/>
              <a:gd name="connsiteY43" fmla="*/ 979105 h 1636713"/>
              <a:gd name="connsiteX44" fmla="*/ 0 w 1827212"/>
              <a:gd name="connsiteY44" fmla="*/ 588447 h 1636713"/>
              <a:gd name="connsiteX45" fmla="*/ 92901 w 1827212"/>
              <a:gd name="connsiteY45" fmla="*/ 449546 h 1636713"/>
              <a:gd name="connsiteX46" fmla="*/ 248456 w 1827212"/>
              <a:gd name="connsiteY46" fmla="*/ 395288 h 1636713"/>
              <a:gd name="connsiteX47" fmla="*/ 336550 w 1827212"/>
              <a:gd name="connsiteY47" fmla="*/ 0 h 1636713"/>
              <a:gd name="connsiteX48" fmla="*/ 508000 w 1827212"/>
              <a:gd name="connsiteY48" fmla="*/ 173038 h 1636713"/>
              <a:gd name="connsiteX49" fmla="*/ 336550 w 1827212"/>
              <a:gd name="connsiteY49" fmla="*/ 346076 h 1636713"/>
              <a:gd name="connsiteX50" fmla="*/ 165100 w 1827212"/>
              <a:gd name="connsiteY50" fmla="*/ 173038 h 1636713"/>
              <a:gd name="connsiteX51" fmla="*/ 336550 w 1827212"/>
              <a:gd name="connsiteY51" fmla="*/ 0 h 163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827212" h="1636713">
                <a:moveTo>
                  <a:pt x="1263914" y="1133475"/>
                </a:moveTo>
                <a:cubicBezTo>
                  <a:pt x="1263914" y="1133475"/>
                  <a:pt x="1263914" y="1133475"/>
                  <a:pt x="958850" y="1440660"/>
                </a:cubicBezTo>
                <a:cubicBezTo>
                  <a:pt x="1041066" y="1509885"/>
                  <a:pt x="1149245" y="1550987"/>
                  <a:pt x="1263914" y="1550987"/>
                </a:cubicBezTo>
                <a:cubicBezTo>
                  <a:pt x="1508398" y="1550987"/>
                  <a:pt x="1707447" y="1369272"/>
                  <a:pt x="1739900" y="1133475"/>
                </a:cubicBezTo>
                <a:cubicBezTo>
                  <a:pt x="1739900" y="1133475"/>
                  <a:pt x="1739900" y="1133475"/>
                  <a:pt x="1263914" y="1133475"/>
                </a:cubicBezTo>
                <a:close/>
                <a:moveTo>
                  <a:pt x="1263650" y="946150"/>
                </a:moveTo>
                <a:lnTo>
                  <a:pt x="1263650" y="1046162"/>
                </a:lnTo>
                <a:cubicBezTo>
                  <a:pt x="1263650" y="1046162"/>
                  <a:pt x="1263650" y="1046162"/>
                  <a:pt x="1741488" y="1046162"/>
                </a:cubicBezTo>
                <a:cubicBezTo>
                  <a:pt x="1739326" y="1011375"/>
                  <a:pt x="1735002" y="976589"/>
                  <a:pt x="1726353" y="946150"/>
                </a:cubicBezTo>
                <a:cubicBezTo>
                  <a:pt x="1726353" y="946150"/>
                  <a:pt x="1726353" y="946150"/>
                  <a:pt x="1263650" y="946150"/>
                </a:cubicBezTo>
                <a:close/>
                <a:moveTo>
                  <a:pt x="1263650" y="777875"/>
                </a:moveTo>
                <a:lnTo>
                  <a:pt x="1263650" y="862012"/>
                </a:lnTo>
                <a:cubicBezTo>
                  <a:pt x="1263650" y="862012"/>
                  <a:pt x="1263650" y="862012"/>
                  <a:pt x="1693863" y="862012"/>
                </a:cubicBezTo>
                <a:cubicBezTo>
                  <a:pt x="1678730" y="831809"/>
                  <a:pt x="1661435" y="803764"/>
                  <a:pt x="1641978" y="777875"/>
                </a:cubicBezTo>
                <a:cubicBezTo>
                  <a:pt x="1641978" y="777875"/>
                  <a:pt x="1641978" y="777875"/>
                  <a:pt x="1263650" y="777875"/>
                </a:cubicBezTo>
                <a:close/>
                <a:moveTo>
                  <a:pt x="1263650" y="590550"/>
                </a:moveTo>
                <a:lnTo>
                  <a:pt x="1263650" y="692150"/>
                </a:lnTo>
                <a:cubicBezTo>
                  <a:pt x="1263650" y="692150"/>
                  <a:pt x="1263650" y="692150"/>
                  <a:pt x="1560513" y="692150"/>
                </a:cubicBezTo>
                <a:cubicBezTo>
                  <a:pt x="1478172" y="627299"/>
                  <a:pt x="1376328" y="590550"/>
                  <a:pt x="1263650" y="590550"/>
                </a:cubicBezTo>
                <a:close/>
                <a:moveTo>
                  <a:pt x="1264158" y="506413"/>
                </a:moveTo>
                <a:cubicBezTo>
                  <a:pt x="1574809" y="506413"/>
                  <a:pt x="1827212" y="758073"/>
                  <a:pt x="1827212" y="1070478"/>
                </a:cubicBezTo>
                <a:cubicBezTo>
                  <a:pt x="1827212" y="1382884"/>
                  <a:pt x="1574809" y="1636713"/>
                  <a:pt x="1264158" y="1636713"/>
                </a:cubicBezTo>
                <a:cubicBezTo>
                  <a:pt x="953508" y="1636713"/>
                  <a:pt x="703262" y="1382884"/>
                  <a:pt x="703262" y="1070478"/>
                </a:cubicBezTo>
                <a:cubicBezTo>
                  <a:pt x="703262" y="972852"/>
                  <a:pt x="729150" y="879564"/>
                  <a:pt x="772295" y="799293"/>
                </a:cubicBezTo>
                <a:cubicBezTo>
                  <a:pt x="772295" y="799293"/>
                  <a:pt x="772295" y="799293"/>
                  <a:pt x="906048" y="820988"/>
                </a:cubicBezTo>
                <a:cubicBezTo>
                  <a:pt x="921149" y="823158"/>
                  <a:pt x="936250" y="825327"/>
                  <a:pt x="951351" y="825327"/>
                </a:cubicBezTo>
                <a:cubicBezTo>
                  <a:pt x="1057058" y="825327"/>
                  <a:pt x="1143350" y="738548"/>
                  <a:pt x="1143350" y="632243"/>
                </a:cubicBezTo>
                <a:cubicBezTo>
                  <a:pt x="1143350" y="593193"/>
                  <a:pt x="1132564" y="558481"/>
                  <a:pt x="1113148" y="528108"/>
                </a:cubicBezTo>
                <a:cubicBezTo>
                  <a:pt x="1162766" y="512922"/>
                  <a:pt x="1212383" y="506413"/>
                  <a:pt x="1264158" y="506413"/>
                </a:cubicBezTo>
                <a:close/>
                <a:moveTo>
                  <a:pt x="248456" y="395288"/>
                </a:moveTo>
                <a:cubicBezTo>
                  <a:pt x="248456" y="395288"/>
                  <a:pt x="248456" y="395288"/>
                  <a:pt x="337036" y="699134"/>
                </a:cubicBezTo>
                <a:cubicBezTo>
                  <a:pt x="337036" y="699134"/>
                  <a:pt x="337036" y="699134"/>
                  <a:pt x="434257" y="395288"/>
                </a:cubicBezTo>
                <a:cubicBezTo>
                  <a:pt x="434257" y="395288"/>
                  <a:pt x="434257" y="395288"/>
                  <a:pt x="950613" y="564573"/>
                </a:cubicBezTo>
                <a:cubicBezTo>
                  <a:pt x="987341" y="564573"/>
                  <a:pt x="1017588" y="594958"/>
                  <a:pt x="1017588" y="631853"/>
                </a:cubicBezTo>
                <a:cubicBezTo>
                  <a:pt x="1017588" y="668749"/>
                  <a:pt x="987341" y="699134"/>
                  <a:pt x="950613" y="699134"/>
                </a:cubicBezTo>
                <a:cubicBezTo>
                  <a:pt x="944132" y="699134"/>
                  <a:pt x="937650" y="696963"/>
                  <a:pt x="931169" y="694793"/>
                </a:cubicBezTo>
                <a:cubicBezTo>
                  <a:pt x="931169" y="694793"/>
                  <a:pt x="931169" y="694793"/>
                  <a:pt x="568207" y="636194"/>
                </a:cubicBezTo>
                <a:cubicBezTo>
                  <a:pt x="568207" y="636194"/>
                  <a:pt x="568207" y="636194"/>
                  <a:pt x="568207" y="1636713"/>
                </a:cubicBezTo>
                <a:cubicBezTo>
                  <a:pt x="568207" y="1636713"/>
                  <a:pt x="568207" y="1636713"/>
                  <a:pt x="408332" y="1636713"/>
                </a:cubicBezTo>
                <a:cubicBezTo>
                  <a:pt x="408332" y="1636713"/>
                  <a:pt x="408332" y="1636713"/>
                  <a:pt x="337036" y="1161412"/>
                </a:cubicBezTo>
                <a:cubicBezTo>
                  <a:pt x="337036" y="1161412"/>
                  <a:pt x="337036" y="1161412"/>
                  <a:pt x="274382" y="1636713"/>
                </a:cubicBezTo>
                <a:cubicBezTo>
                  <a:pt x="274382" y="1636713"/>
                  <a:pt x="274382" y="1636713"/>
                  <a:pt x="114506" y="1636713"/>
                </a:cubicBezTo>
                <a:cubicBezTo>
                  <a:pt x="114506" y="1636713"/>
                  <a:pt x="114506" y="1636713"/>
                  <a:pt x="114506" y="1094132"/>
                </a:cubicBezTo>
                <a:cubicBezTo>
                  <a:pt x="51852" y="1094132"/>
                  <a:pt x="0" y="1042045"/>
                  <a:pt x="0" y="979105"/>
                </a:cubicBezTo>
                <a:lnTo>
                  <a:pt x="0" y="588447"/>
                </a:lnTo>
                <a:cubicBezTo>
                  <a:pt x="0" y="477760"/>
                  <a:pt x="92901" y="449546"/>
                  <a:pt x="92901" y="449546"/>
                </a:cubicBezTo>
                <a:cubicBezTo>
                  <a:pt x="92901" y="449546"/>
                  <a:pt x="92901" y="449546"/>
                  <a:pt x="248456" y="395288"/>
                </a:cubicBezTo>
                <a:close/>
                <a:moveTo>
                  <a:pt x="336550" y="0"/>
                </a:moveTo>
                <a:cubicBezTo>
                  <a:pt x="431239" y="0"/>
                  <a:pt x="508000" y="77472"/>
                  <a:pt x="508000" y="173038"/>
                </a:cubicBezTo>
                <a:cubicBezTo>
                  <a:pt x="508000" y="268604"/>
                  <a:pt x="431239" y="346076"/>
                  <a:pt x="336550" y="346076"/>
                </a:cubicBezTo>
                <a:cubicBezTo>
                  <a:pt x="241861" y="346076"/>
                  <a:pt x="165100" y="268604"/>
                  <a:pt x="165100" y="173038"/>
                </a:cubicBezTo>
                <a:cubicBezTo>
                  <a:pt x="165100" y="77472"/>
                  <a:pt x="241861" y="0"/>
                  <a:pt x="336550" y="0"/>
                </a:cubicBezTo>
                <a:close/>
              </a:path>
            </a:pathLst>
          </a:custGeom>
          <a:solidFill>
            <a:srgbClr val="5F5F5F"/>
          </a:solidFill>
          <a:ln>
            <a:noFill/>
          </a:ln>
        </p:spPr>
        <p:txBody>
          <a:bodyPr vert="horz" wrap="square" lIns="72741" tIns="36371" rIns="72741" bIns="36371" numCol="1" anchor="t" anchorCtr="0" compatLnSpc="1">
            <a:prstTxWarp prst="textNoShape">
              <a:avLst/>
            </a:prstTxWarp>
            <a:noAutofit/>
          </a:bodyPr>
          <a:lstStyle/>
          <a:p>
            <a:endParaRPr lang="sv-SE" sz="1432"/>
          </a:p>
        </p:txBody>
      </p:sp>
    </p:spTree>
    <p:extLst>
      <p:ext uri="{BB962C8B-B14F-4D97-AF65-F5344CB8AC3E}">
        <p14:creationId xmlns:p14="http://schemas.microsoft.com/office/powerpoint/2010/main" val="3040053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/>
          <p:nvPr/>
        </p:nvSpPr>
        <p:spPr>
          <a:xfrm>
            <a:off x="6742143" y="1844080"/>
            <a:ext cx="4038148" cy="3159577"/>
          </a:xfrm>
          <a:prstGeom prst="roundRect">
            <a:avLst>
              <a:gd name="adj" fmla="val 1472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grpSp>
        <p:nvGrpSpPr>
          <p:cNvPr id="141" name="Google Shape;141;p26"/>
          <p:cNvGrpSpPr/>
          <p:nvPr/>
        </p:nvGrpSpPr>
        <p:grpSpPr>
          <a:xfrm>
            <a:off x="6624374" y="1494704"/>
            <a:ext cx="4038101" cy="3395297"/>
            <a:chOff x="4741999" y="986350"/>
            <a:chExt cx="3029365" cy="2547136"/>
          </a:xfrm>
        </p:grpSpPr>
        <p:sp>
          <p:nvSpPr>
            <p:cNvPr id="142" name="Google Shape;142;p26"/>
            <p:cNvSpPr/>
            <p:nvPr/>
          </p:nvSpPr>
          <p:spPr>
            <a:xfrm>
              <a:off x="4742978" y="1175558"/>
              <a:ext cx="3028387" cy="2357928"/>
            </a:xfrm>
            <a:custGeom>
              <a:avLst/>
              <a:gdLst/>
              <a:ahLst/>
              <a:cxnLst/>
              <a:rect l="l" t="t" r="r" b="b"/>
              <a:pathLst>
                <a:path w="69027" h="53745" extrusionOk="0">
                  <a:moveTo>
                    <a:pt x="1" y="1"/>
                  </a:moveTo>
                  <a:lnTo>
                    <a:pt x="1" y="62"/>
                  </a:lnTo>
                  <a:cubicBezTo>
                    <a:pt x="1" y="19391"/>
                    <a:pt x="5" y="37676"/>
                    <a:pt x="5" y="53688"/>
                  </a:cubicBezTo>
                  <a:lnTo>
                    <a:pt x="5" y="53744"/>
                  </a:lnTo>
                  <a:lnTo>
                    <a:pt x="57" y="53744"/>
                  </a:lnTo>
                  <a:cubicBezTo>
                    <a:pt x="40966" y="53710"/>
                    <a:pt x="68520" y="53692"/>
                    <a:pt x="68978" y="53692"/>
                  </a:cubicBezTo>
                  <a:cubicBezTo>
                    <a:pt x="68520" y="53688"/>
                    <a:pt x="40990" y="53671"/>
                    <a:pt x="110" y="53639"/>
                  </a:cubicBezTo>
                  <a:lnTo>
                    <a:pt x="110" y="53639"/>
                  </a:lnTo>
                  <a:cubicBezTo>
                    <a:pt x="114" y="37655"/>
                    <a:pt x="114" y="19407"/>
                    <a:pt x="118" y="118"/>
                  </a:cubicBezTo>
                  <a:lnTo>
                    <a:pt x="118" y="118"/>
                  </a:lnTo>
                  <a:cubicBezTo>
                    <a:pt x="25637" y="114"/>
                    <a:pt x="49338" y="110"/>
                    <a:pt x="68928" y="110"/>
                  </a:cubicBezTo>
                  <a:lnTo>
                    <a:pt x="68930" y="110"/>
                  </a:lnTo>
                  <a:cubicBezTo>
                    <a:pt x="68961" y="32457"/>
                    <a:pt x="68978" y="53290"/>
                    <a:pt x="68978" y="53692"/>
                  </a:cubicBezTo>
                  <a:cubicBezTo>
                    <a:pt x="68978" y="53290"/>
                    <a:pt x="69000" y="32436"/>
                    <a:pt x="69026" y="62"/>
                  </a:cubicBezTo>
                  <a:lnTo>
                    <a:pt x="69026" y="14"/>
                  </a:lnTo>
                  <a:lnTo>
                    <a:pt x="68978" y="14"/>
                  </a:lnTo>
                  <a:cubicBezTo>
                    <a:pt x="49365" y="9"/>
                    <a:pt x="25627" y="5"/>
                    <a:pt x="66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43" name="Google Shape;143;p26"/>
            <p:cNvSpPr/>
            <p:nvPr/>
          </p:nvSpPr>
          <p:spPr>
            <a:xfrm>
              <a:off x="5574260" y="2190926"/>
              <a:ext cx="5265" cy="1142615"/>
            </a:xfrm>
            <a:custGeom>
              <a:avLst/>
              <a:gdLst/>
              <a:ahLst/>
              <a:cxnLst/>
              <a:rect l="l" t="t" r="r" b="b"/>
              <a:pathLst>
                <a:path w="120" h="26044" extrusionOk="0">
                  <a:moveTo>
                    <a:pt x="63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63" y="26043"/>
                  </a:cubicBezTo>
                  <a:cubicBezTo>
                    <a:pt x="93" y="26043"/>
                    <a:pt x="119" y="20213"/>
                    <a:pt x="119" y="13024"/>
                  </a:cubicBezTo>
                  <a:cubicBezTo>
                    <a:pt x="119" y="5831"/>
                    <a:pt x="93" y="1"/>
                    <a:pt x="6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44" name="Google Shape;144;p26"/>
            <p:cNvSpPr/>
            <p:nvPr/>
          </p:nvSpPr>
          <p:spPr>
            <a:xfrm>
              <a:off x="6886640" y="2190926"/>
              <a:ext cx="5001" cy="1142615"/>
            </a:xfrm>
            <a:custGeom>
              <a:avLst/>
              <a:gdLst/>
              <a:ahLst/>
              <a:cxnLst/>
              <a:rect l="l" t="t" r="r" b="b"/>
              <a:pathLst>
                <a:path w="114" h="26044" extrusionOk="0">
                  <a:moveTo>
                    <a:pt x="57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57" y="26043"/>
                  </a:cubicBezTo>
                  <a:cubicBezTo>
                    <a:pt x="88" y="26043"/>
                    <a:pt x="114" y="20213"/>
                    <a:pt x="114" y="13024"/>
                  </a:cubicBezTo>
                  <a:cubicBezTo>
                    <a:pt x="114" y="5831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45" name="Google Shape;145;p26"/>
            <p:cNvSpPr/>
            <p:nvPr/>
          </p:nvSpPr>
          <p:spPr>
            <a:xfrm>
              <a:off x="6022366" y="1872856"/>
              <a:ext cx="5177" cy="1460691"/>
            </a:xfrm>
            <a:custGeom>
              <a:avLst/>
              <a:gdLst/>
              <a:ahLst/>
              <a:cxnLst/>
              <a:rect l="l" t="t" r="r" b="b"/>
              <a:pathLst>
                <a:path w="118" h="33294" extrusionOk="0">
                  <a:moveTo>
                    <a:pt x="57" y="1"/>
                  </a:moveTo>
                  <a:cubicBezTo>
                    <a:pt x="27" y="1"/>
                    <a:pt x="0" y="7452"/>
                    <a:pt x="0" y="16647"/>
                  </a:cubicBezTo>
                  <a:cubicBezTo>
                    <a:pt x="0" y="25841"/>
                    <a:pt x="27" y="33293"/>
                    <a:pt x="57" y="33293"/>
                  </a:cubicBezTo>
                  <a:cubicBezTo>
                    <a:pt x="92" y="33293"/>
                    <a:pt x="118" y="25841"/>
                    <a:pt x="118" y="16647"/>
                  </a:cubicBezTo>
                  <a:cubicBezTo>
                    <a:pt x="118" y="7452"/>
                    <a:pt x="92" y="1"/>
                    <a:pt x="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46" name="Google Shape;146;p26"/>
            <p:cNvSpPr/>
            <p:nvPr/>
          </p:nvSpPr>
          <p:spPr>
            <a:xfrm>
              <a:off x="7401651" y="1872856"/>
              <a:ext cx="5177" cy="1460691"/>
            </a:xfrm>
            <a:custGeom>
              <a:avLst/>
              <a:gdLst/>
              <a:ahLst/>
              <a:cxnLst/>
              <a:rect l="l" t="t" r="r" b="b"/>
              <a:pathLst>
                <a:path w="118" h="33294" extrusionOk="0">
                  <a:moveTo>
                    <a:pt x="57" y="1"/>
                  </a:moveTo>
                  <a:cubicBezTo>
                    <a:pt x="26" y="1"/>
                    <a:pt x="0" y="7452"/>
                    <a:pt x="0" y="16647"/>
                  </a:cubicBezTo>
                  <a:cubicBezTo>
                    <a:pt x="0" y="25841"/>
                    <a:pt x="26" y="33293"/>
                    <a:pt x="57" y="33293"/>
                  </a:cubicBezTo>
                  <a:cubicBezTo>
                    <a:pt x="91" y="33293"/>
                    <a:pt x="118" y="25841"/>
                    <a:pt x="118" y="16647"/>
                  </a:cubicBezTo>
                  <a:cubicBezTo>
                    <a:pt x="118" y="7452"/>
                    <a:pt x="91" y="1"/>
                    <a:pt x="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47" name="Google Shape;147;p26"/>
            <p:cNvSpPr/>
            <p:nvPr/>
          </p:nvSpPr>
          <p:spPr>
            <a:xfrm>
              <a:off x="6415194" y="1647223"/>
              <a:ext cx="5221" cy="1686327"/>
            </a:xfrm>
            <a:custGeom>
              <a:avLst/>
              <a:gdLst/>
              <a:ahLst/>
              <a:cxnLst/>
              <a:rect l="l" t="t" r="r" b="b"/>
              <a:pathLst>
                <a:path w="119" h="38437" extrusionOk="0">
                  <a:moveTo>
                    <a:pt x="57" y="0"/>
                  </a:moveTo>
                  <a:cubicBezTo>
                    <a:pt x="27" y="0"/>
                    <a:pt x="0" y="8601"/>
                    <a:pt x="0" y="19216"/>
                  </a:cubicBezTo>
                  <a:cubicBezTo>
                    <a:pt x="0" y="29830"/>
                    <a:pt x="27" y="38436"/>
                    <a:pt x="57" y="38436"/>
                  </a:cubicBezTo>
                  <a:cubicBezTo>
                    <a:pt x="93" y="38436"/>
                    <a:pt x="119" y="29830"/>
                    <a:pt x="119" y="19216"/>
                  </a:cubicBezTo>
                  <a:cubicBezTo>
                    <a:pt x="119" y="8601"/>
                    <a:pt x="93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6406946" y="1636475"/>
              <a:ext cx="21541" cy="21322"/>
            </a:xfrm>
            <a:custGeom>
              <a:avLst/>
              <a:gdLst/>
              <a:ahLst/>
              <a:cxnLst/>
              <a:rect l="l" t="t" r="r" b="b"/>
              <a:pathLst>
                <a:path w="491" h="486" extrusionOk="0">
                  <a:moveTo>
                    <a:pt x="245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77"/>
                    <a:pt x="110" y="486"/>
                    <a:pt x="245" y="486"/>
                  </a:cubicBezTo>
                  <a:cubicBezTo>
                    <a:pt x="381" y="486"/>
                    <a:pt x="490" y="377"/>
                    <a:pt x="490" y="245"/>
                  </a:cubicBezTo>
                  <a:cubicBezTo>
                    <a:pt x="490" y="110"/>
                    <a:pt x="381" y="0"/>
                    <a:pt x="2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4916447" y="2115949"/>
              <a:ext cx="2589355" cy="652691"/>
            </a:xfrm>
            <a:custGeom>
              <a:avLst/>
              <a:gdLst/>
              <a:ahLst/>
              <a:cxnLst/>
              <a:rect l="l" t="t" r="r" b="b"/>
              <a:pathLst>
                <a:path w="59020" h="14877" extrusionOk="0">
                  <a:moveTo>
                    <a:pt x="33314" y="1"/>
                  </a:moveTo>
                  <a:cubicBezTo>
                    <a:pt x="32852" y="1"/>
                    <a:pt x="32390" y="48"/>
                    <a:pt x="31929" y="142"/>
                  </a:cubicBezTo>
                  <a:cubicBezTo>
                    <a:pt x="31261" y="285"/>
                    <a:pt x="30614" y="535"/>
                    <a:pt x="30011" y="870"/>
                  </a:cubicBezTo>
                  <a:cubicBezTo>
                    <a:pt x="28805" y="1557"/>
                    <a:pt x="27847" y="2558"/>
                    <a:pt x="27061" y="3619"/>
                  </a:cubicBezTo>
                  <a:cubicBezTo>
                    <a:pt x="26266" y="4682"/>
                    <a:pt x="25628" y="5818"/>
                    <a:pt x="25007" y="6927"/>
                  </a:cubicBezTo>
                  <a:cubicBezTo>
                    <a:pt x="24400" y="8042"/>
                    <a:pt x="23766" y="9104"/>
                    <a:pt x="23067" y="10096"/>
                  </a:cubicBezTo>
                  <a:cubicBezTo>
                    <a:pt x="22363" y="11084"/>
                    <a:pt x="21607" y="12006"/>
                    <a:pt x="20741" y="12766"/>
                  </a:cubicBezTo>
                  <a:cubicBezTo>
                    <a:pt x="19881" y="13518"/>
                    <a:pt x="18915" y="14130"/>
                    <a:pt x="17867" y="14392"/>
                  </a:cubicBezTo>
                  <a:cubicBezTo>
                    <a:pt x="17609" y="14475"/>
                    <a:pt x="17342" y="14505"/>
                    <a:pt x="17084" y="14545"/>
                  </a:cubicBezTo>
                  <a:cubicBezTo>
                    <a:pt x="16953" y="14571"/>
                    <a:pt x="16818" y="14563"/>
                    <a:pt x="16687" y="14567"/>
                  </a:cubicBezTo>
                  <a:cubicBezTo>
                    <a:pt x="16581" y="14571"/>
                    <a:pt x="16475" y="14577"/>
                    <a:pt x="16371" y="14577"/>
                  </a:cubicBezTo>
                  <a:cubicBezTo>
                    <a:pt x="16346" y="14577"/>
                    <a:pt x="16322" y="14576"/>
                    <a:pt x="16298" y="14576"/>
                  </a:cubicBezTo>
                  <a:cubicBezTo>
                    <a:pt x="15773" y="14554"/>
                    <a:pt x="15267" y="14453"/>
                    <a:pt x="14781" y="14305"/>
                  </a:cubicBezTo>
                  <a:cubicBezTo>
                    <a:pt x="13811" y="13995"/>
                    <a:pt x="12950" y="13483"/>
                    <a:pt x="12155" y="12950"/>
                  </a:cubicBezTo>
                  <a:cubicBezTo>
                    <a:pt x="11364" y="12417"/>
                    <a:pt x="10630" y="11853"/>
                    <a:pt x="9908" y="11342"/>
                  </a:cubicBezTo>
                  <a:cubicBezTo>
                    <a:pt x="9188" y="10830"/>
                    <a:pt x="8466" y="10368"/>
                    <a:pt x="7723" y="10048"/>
                  </a:cubicBezTo>
                  <a:cubicBezTo>
                    <a:pt x="6989" y="9725"/>
                    <a:pt x="6247" y="9523"/>
                    <a:pt x="5533" y="9458"/>
                  </a:cubicBezTo>
                  <a:cubicBezTo>
                    <a:pt x="5331" y="9439"/>
                    <a:pt x="5131" y="9430"/>
                    <a:pt x="4936" y="9430"/>
                  </a:cubicBezTo>
                  <a:cubicBezTo>
                    <a:pt x="4448" y="9430"/>
                    <a:pt x="3985" y="9489"/>
                    <a:pt x="3567" y="9611"/>
                  </a:cubicBezTo>
                  <a:cubicBezTo>
                    <a:pt x="3419" y="9642"/>
                    <a:pt x="3284" y="9712"/>
                    <a:pt x="3143" y="9755"/>
                  </a:cubicBezTo>
                  <a:cubicBezTo>
                    <a:pt x="3008" y="9812"/>
                    <a:pt x="2868" y="9847"/>
                    <a:pt x="2750" y="9922"/>
                  </a:cubicBezTo>
                  <a:cubicBezTo>
                    <a:pt x="2510" y="10057"/>
                    <a:pt x="2261" y="10158"/>
                    <a:pt x="2068" y="10319"/>
                  </a:cubicBezTo>
                  <a:cubicBezTo>
                    <a:pt x="1644" y="10590"/>
                    <a:pt x="1334" y="10909"/>
                    <a:pt x="1055" y="11167"/>
                  </a:cubicBezTo>
                  <a:cubicBezTo>
                    <a:pt x="932" y="11316"/>
                    <a:pt x="814" y="11447"/>
                    <a:pt x="709" y="11569"/>
                  </a:cubicBezTo>
                  <a:cubicBezTo>
                    <a:pt x="609" y="11695"/>
                    <a:pt x="508" y="11800"/>
                    <a:pt x="438" y="11915"/>
                  </a:cubicBezTo>
                  <a:cubicBezTo>
                    <a:pt x="294" y="12129"/>
                    <a:pt x="184" y="12290"/>
                    <a:pt x="111" y="12403"/>
                  </a:cubicBezTo>
                  <a:cubicBezTo>
                    <a:pt x="36" y="12518"/>
                    <a:pt x="1" y="12574"/>
                    <a:pt x="6" y="12579"/>
                  </a:cubicBezTo>
                  <a:cubicBezTo>
                    <a:pt x="6" y="12579"/>
                    <a:pt x="6" y="12579"/>
                    <a:pt x="7" y="12579"/>
                  </a:cubicBezTo>
                  <a:cubicBezTo>
                    <a:pt x="14" y="12579"/>
                    <a:pt x="61" y="12526"/>
                    <a:pt x="137" y="12425"/>
                  </a:cubicBezTo>
                  <a:cubicBezTo>
                    <a:pt x="220" y="12316"/>
                    <a:pt x="337" y="12159"/>
                    <a:pt x="495" y="11958"/>
                  </a:cubicBezTo>
                  <a:cubicBezTo>
                    <a:pt x="569" y="11849"/>
                    <a:pt x="670" y="11744"/>
                    <a:pt x="779" y="11626"/>
                  </a:cubicBezTo>
                  <a:cubicBezTo>
                    <a:pt x="884" y="11508"/>
                    <a:pt x="1002" y="11381"/>
                    <a:pt x="1128" y="11241"/>
                  </a:cubicBezTo>
                  <a:cubicBezTo>
                    <a:pt x="1413" y="10992"/>
                    <a:pt x="1723" y="10691"/>
                    <a:pt x="2143" y="10433"/>
                  </a:cubicBezTo>
                  <a:cubicBezTo>
                    <a:pt x="2334" y="10280"/>
                    <a:pt x="2580" y="10188"/>
                    <a:pt x="2816" y="10057"/>
                  </a:cubicBezTo>
                  <a:cubicBezTo>
                    <a:pt x="2929" y="9991"/>
                    <a:pt x="3069" y="9961"/>
                    <a:pt x="3200" y="9908"/>
                  </a:cubicBezTo>
                  <a:cubicBezTo>
                    <a:pt x="3336" y="9864"/>
                    <a:pt x="3462" y="9799"/>
                    <a:pt x="3611" y="9773"/>
                  </a:cubicBezTo>
                  <a:cubicBezTo>
                    <a:pt x="3999" y="9668"/>
                    <a:pt x="4425" y="9617"/>
                    <a:pt x="4875" y="9617"/>
                  </a:cubicBezTo>
                  <a:cubicBezTo>
                    <a:pt x="5085" y="9617"/>
                    <a:pt x="5299" y="9628"/>
                    <a:pt x="5517" y="9650"/>
                  </a:cubicBezTo>
                  <a:cubicBezTo>
                    <a:pt x="6198" y="9725"/>
                    <a:pt x="6919" y="9930"/>
                    <a:pt x="7636" y="10253"/>
                  </a:cubicBezTo>
                  <a:cubicBezTo>
                    <a:pt x="8353" y="10572"/>
                    <a:pt x="9052" y="11027"/>
                    <a:pt x="9764" y="11542"/>
                  </a:cubicBezTo>
                  <a:cubicBezTo>
                    <a:pt x="10477" y="12058"/>
                    <a:pt x="11207" y="12627"/>
                    <a:pt x="12006" y="13177"/>
                  </a:cubicBezTo>
                  <a:cubicBezTo>
                    <a:pt x="12806" y="13719"/>
                    <a:pt x="13684" y="14253"/>
                    <a:pt x="14694" y="14580"/>
                  </a:cubicBezTo>
                  <a:cubicBezTo>
                    <a:pt x="15200" y="14737"/>
                    <a:pt x="15733" y="14851"/>
                    <a:pt x="16284" y="14872"/>
                  </a:cubicBezTo>
                  <a:cubicBezTo>
                    <a:pt x="16326" y="14875"/>
                    <a:pt x="16369" y="14876"/>
                    <a:pt x="16412" y="14876"/>
                  </a:cubicBezTo>
                  <a:cubicBezTo>
                    <a:pt x="16507" y="14876"/>
                    <a:pt x="16603" y="14871"/>
                    <a:pt x="16699" y="14868"/>
                  </a:cubicBezTo>
                  <a:cubicBezTo>
                    <a:pt x="16835" y="14864"/>
                    <a:pt x="16975" y="14872"/>
                    <a:pt x="17115" y="14846"/>
                  </a:cubicBezTo>
                  <a:cubicBezTo>
                    <a:pt x="17390" y="14807"/>
                    <a:pt x="17674" y="14777"/>
                    <a:pt x="17945" y="14689"/>
                  </a:cubicBezTo>
                  <a:cubicBezTo>
                    <a:pt x="18500" y="14563"/>
                    <a:pt x="19025" y="14318"/>
                    <a:pt x="19531" y="14039"/>
                  </a:cubicBezTo>
                  <a:cubicBezTo>
                    <a:pt x="19781" y="13885"/>
                    <a:pt x="20033" y="13741"/>
                    <a:pt x="20265" y="13557"/>
                  </a:cubicBezTo>
                  <a:cubicBezTo>
                    <a:pt x="20505" y="13391"/>
                    <a:pt x="20729" y="13200"/>
                    <a:pt x="20956" y="13007"/>
                  </a:cubicBezTo>
                  <a:cubicBezTo>
                    <a:pt x="21852" y="12229"/>
                    <a:pt x="22625" y="11290"/>
                    <a:pt x="23343" y="10293"/>
                  </a:cubicBezTo>
                  <a:cubicBezTo>
                    <a:pt x="24051" y="9287"/>
                    <a:pt x="24697" y="8208"/>
                    <a:pt x="25309" y="7094"/>
                  </a:cubicBezTo>
                  <a:cubicBezTo>
                    <a:pt x="25929" y="5989"/>
                    <a:pt x="26562" y="4865"/>
                    <a:pt x="27341" y="3825"/>
                  </a:cubicBezTo>
                  <a:cubicBezTo>
                    <a:pt x="28109" y="2790"/>
                    <a:pt x="29041" y="1828"/>
                    <a:pt x="30186" y="1177"/>
                  </a:cubicBezTo>
                  <a:cubicBezTo>
                    <a:pt x="30754" y="854"/>
                    <a:pt x="31370" y="622"/>
                    <a:pt x="32004" y="487"/>
                  </a:cubicBezTo>
                  <a:cubicBezTo>
                    <a:pt x="32439" y="396"/>
                    <a:pt x="32886" y="349"/>
                    <a:pt x="33328" y="349"/>
                  </a:cubicBezTo>
                  <a:cubicBezTo>
                    <a:pt x="33526" y="349"/>
                    <a:pt x="33723" y="358"/>
                    <a:pt x="33918" y="377"/>
                  </a:cubicBezTo>
                  <a:cubicBezTo>
                    <a:pt x="34551" y="438"/>
                    <a:pt x="35163" y="622"/>
                    <a:pt x="35719" y="906"/>
                  </a:cubicBezTo>
                  <a:cubicBezTo>
                    <a:pt x="36278" y="1185"/>
                    <a:pt x="36780" y="1566"/>
                    <a:pt x="37234" y="1990"/>
                  </a:cubicBezTo>
                  <a:cubicBezTo>
                    <a:pt x="38139" y="2851"/>
                    <a:pt x="38847" y="3873"/>
                    <a:pt x="39495" y="4900"/>
                  </a:cubicBezTo>
                  <a:cubicBezTo>
                    <a:pt x="40136" y="5931"/>
                    <a:pt x="40713" y="6980"/>
                    <a:pt x="41334" y="7976"/>
                  </a:cubicBezTo>
                  <a:cubicBezTo>
                    <a:pt x="41972" y="8956"/>
                    <a:pt x="42527" y="9934"/>
                    <a:pt x="43065" y="10905"/>
                  </a:cubicBezTo>
                  <a:cubicBezTo>
                    <a:pt x="43331" y="11385"/>
                    <a:pt x="43611" y="11862"/>
                    <a:pt x="43921" y="12312"/>
                  </a:cubicBezTo>
                  <a:cubicBezTo>
                    <a:pt x="44231" y="12762"/>
                    <a:pt x="44608" y="13168"/>
                    <a:pt x="45044" y="13483"/>
                  </a:cubicBezTo>
                  <a:cubicBezTo>
                    <a:pt x="45481" y="13797"/>
                    <a:pt x="45984" y="14007"/>
                    <a:pt x="46482" y="14117"/>
                  </a:cubicBezTo>
                  <a:cubicBezTo>
                    <a:pt x="46984" y="14243"/>
                    <a:pt x="47482" y="14279"/>
                    <a:pt x="47972" y="14301"/>
                  </a:cubicBezTo>
                  <a:cubicBezTo>
                    <a:pt x="48081" y="14306"/>
                    <a:pt x="48190" y="14309"/>
                    <a:pt x="48298" y="14309"/>
                  </a:cubicBezTo>
                  <a:cubicBezTo>
                    <a:pt x="49159" y="14309"/>
                    <a:pt x="49997" y="14144"/>
                    <a:pt x="50734" y="13837"/>
                  </a:cubicBezTo>
                  <a:cubicBezTo>
                    <a:pt x="51153" y="13666"/>
                    <a:pt x="51534" y="13444"/>
                    <a:pt x="51888" y="13208"/>
                  </a:cubicBezTo>
                  <a:cubicBezTo>
                    <a:pt x="52233" y="12958"/>
                    <a:pt x="52561" y="12696"/>
                    <a:pt x="52845" y="12417"/>
                  </a:cubicBezTo>
                  <a:cubicBezTo>
                    <a:pt x="53430" y="11857"/>
                    <a:pt x="53898" y="11263"/>
                    <a:pt x="54322" y="10703"/>
                  </a:cubicBezTo>
                  <a:cubicBezTo>
                    <a:pt x="55157" y="9572"/>
                    <a:pt x="55825" y="8567"/>
                    <a:pt x="56494" y="7845"/>
                  </a:cubicBezTo>
                  <a:cubicBezTo>
                    <a:pt x="57150" y="7120"/>
                    <a:pt x="57801" y="6697"/>
                    <a:pt x="58273" y="6495"/>
                  </a:cubicBezTo>
                  <a:cubicBezTo>
                    <a:pt x="58509" y="6399"/>
                    <a:pt x="58697" y="6334"/>
                    <a:pt x="58828" y="6308"/>
                  </a:cubicBezTo>
                  <a:cubicBezTo>
                    <a:pt x="58955" y="6272"/>
                    <a:pt x="59020" y="6251"/>
                    <a:pt x="59020" y="6242"/>
                  </a:cubicBezTo>
                  <a:cubicBezTo>
                    <a:pt x="59019" y="6241"/>
                    <a:pt x="59017" y="6241"/>
                    <a:pt x="59013" y="6241"/>
                  </a:cubicBezTo>
                  <a:cubicBezTo>
                    <a:pt x="58993" y="6241"/>
                    <a:pt x="58929" y="6250"/>
                    <a:pt x="58819" y="6272"/>
                  </a:cubicBezTo>
                  <a:cubicBezTo>
                    <a:pt x="58683" y="6290"/>
                    <a:pt x="58491" y="6342"/>
                    <a:pt x="58247" y="6429"/>
                  </a:cubicBezTo>
                  <a:cubicBezTo>
                    <a:pt x="57757" y="6613"/>
                    <a:pt x="57075" y="7028"/>
                    <a:pt x="56393" y="7754"/>
                  </a:cubicBezTo>
                  <a:cubicBezTo>
                    <a:pt x="55699" y="8470"/>
                    <a:pt x="55012" y="9476"/>
                    <a:pt x="54165" y="10586"/>
                  </a:cubicBezTo>
                  <a:cubicBezTo>
                    <a:pt x="53737" y="11136"/>
                    <a:pt x="53269" y="11718"/>
                    <a:pt x="52692" y="12256"/>
                  </a:cubicBezTo>
                  <a:cubicBezTo>
                    <a:pt x="52408" y="12526"/>
                    <a:pt x="52089" y="12775"/>
                    <a:pt x="51752" y="13011"/>
                  </a:cubicBezTo>
                  <a:cubicBezTo>
                    <a:pt x="51407" y="13238"/>
                    <a:pt x="51040" y="13448"/>
                    <a:pt x="50638" y="13610"/>
                  </a:cubicBezTo>
                  <a:cubicBezTo>
                    <a:pt x="49935" y="13890"/>
                    <a:pt x="49147" y="14042"/>
                    <a:pt x="48323" y="14042"/>
                  </a:cubicBezTo>
                  <a:cubicBezTo>
                    <a:pt x="48210" y="14042"/>
                    <a:pt x="48095" y="14039"/>
                    <a:pt x="47981" y="14033"/>
                  </a:cubicBezTo>
                  <a:cubicBezTo>
                    <a:pt x="47509" y="14007"/>
                    <a:pt x="47024" y="13968"/>
                    <a:pt x="46552" y="13841"/>
                  </a:cubicBezTo>
                  <a:cubicBezTo>
                    <a:pt x="46076" y="13737"/>
                    <a:pt x="45617" y="13540"/>
                    <a:pt x="45215" y="13247"/>
                  </a:cubicBezTo>
                  <a:cubicBezTo>
                    <a:pt x="44393" y="12666"/>
                    <a:pt x="43868" y="11709"/>
                    <a:pt x="43331" y="10752"/>
                  </a:cubicBezTo>
                  <a:cubicBezTo>
                    <a:pt x="42807" y="9786"/>
                    <a:pt x="42238" y="8785"/>
                    <a:pt x="41609" y="7802"/>
                  </a:cubicBezTo>
                  <a:cubicBezTo>
                    <a:pt x="40998" y="6818"/>
                    <a:pt x="40425" y="5765"/>
                    <a:pt x="39778" y="4725"/>
                  </a:cubicBezTo>
                  <a:cubicBezTo>
                    <a:pt x="39127" y="3686"/>
                    <a:pt x="38410" y="2637"/>
                    <a:pt x="37470" y="1741"/>
                  </a:cubicBezTo>
                  <a:cubicBezTo>
                    <a:pt x="36998" y="1299"/>
                    <a:pt x="36470" y="897"/>
                    <a:pt x="35876" y="596"/>
                  </a:cubicBezTo>
                  <a:cubicBezTo>
                    <a:pt x="35281" y="294"/>
                    <a:pt x="34630" y="93"/>
                    <a:pt x="33953" y="31"/>
                  </a:cubicBezTo>
                  <a:cubicBezTo>
                    <a:pt x="33740" y="11"/>
                    <a:pt x="33527" y="1"/>
                    <a:pt x="333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50" name="Google Shape;150;p26"/>
            <p:cNvSpPr/>
            <p:nvPr/>
          </p:nvSpPr>
          <p:spPr>
            <a:xfrm>
              <a:off x="5106104" y="1442255"/>
              <a:ext cx="527304" cy="29395"/>
            </a:xfrm>
            <a:custGeom>
              <a:avLst/>
              <a:gdLst/>
              <a:ahLst/>
              <a:cxnLst/>
              <a:rect l="l" t="t" r="r" b="b"/>
              <a:pathLst>
                <a:path w="12019" h="670" extrusionOk="0">
                  <a:moveTo>
                    <a:pt x="0" y="1"/>
                  </a:moveTo>
                  <a:lnTo>
                    <a:pt x="0" y="669"/>
                  </a:lnTo>
                  <a:lnTo>
                    <a:pt x="12019" y="669"/>
                  </a:lnTo>
                  <a:lnTo>
                    <a:pt x="1201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51" name="Google Shape;151;p26"/>
            <p:cNvSpPr/>
            <p:nvPr/>
          </p:nvSpPr>
          <p:spPr>
            <a:xfrm>
              <a:off x="5106104" y="1510870"/>
              <a:ext cx="260603" cy="29395"/>
            </a:xfrm>
            <a:custGeom>
              <a:avLst/>
              <a:gdLst/>
              <a:ahLst/>
              <a:cxnLst/>
              <a:rect l="l" t="t" r="r" b="b"/>
              <a:pathLst>
                <a:path w="5940" h="670" extrusionOk="0">
                  <a:moveTo>
                    <a:pt x="0" y="1"/>
                  </a:moveTo>
                  <a:lnTo>
                    <a:pt x="0" y="670"/>
                  </a:lnTo>
                  <a:lnTo>
                    <a:pt x="5940" y="670"/>
                  </a:lnTo>
                  <a:lnTo>
                    <a:pt x="594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52" name="Google Shape;152;p26"/>
            <p:cNvSpPr/>
            <p:nvPr/>
          </p:nvSpPr>
          <p:spPr>
            <a:xfrm>
              <a:off x="4741999" y="986350"/>
              <a:ext cx="3028454" cy="191920"/>
            </a:xfrm>
            <a:custGeom>
              <a:avLst/>
              <a:gdLst/>
              <a:ahLst/>
              <a:cxnLst/>
              <a:rect l="l" t="t" r="r" b="b"/>
              <a:pathLst>
                <a:path w="69001" h="4375" extrusionOk="0">
                  <a:moveTo>
                    <a:pt x="79" y="0"/>
                  </a:moveTo>
                  <a:cubicBezTo>
                    <a:pt x="35" y="0"/>
                    <a:pt x="1" y="36"/>
                    <a:pt x="1" y="79"/>
                  </a:cubicBezTo>
                  <a:lnTo>
                    <a:pt x="1" y="4375"/>
                  </a:lnTo>
                  <a:lnTo>
                    <a:pt x="69000" y="4375"/>
                  </a:lnTo>
                  <a:lnTo>
                    <a:pt x="69000" y="79"/>
                  </a:lnTo>
                  <a:cubicBezTo>
                    <a:pt x="69000" y="36"/>
                    <a:pt x="68966" y="0"/>
                    <a:pt x="689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4857439" y="1065308"/>
              <a:ext cx="41460" cy="41284"/>
            </a:xfrm>
            <a:custGeom>
              <a:avLst/>
              <a:gdLst/>
              <a:ahLst/>
              <a:cxnLst/>
              <a:rect l="l" t="t" r="r" b="b"/>
              <a:pathLst>
                <a:path w="945" h="941" extrusionOk="0">
                  <a:moveTo>
                    <a:pt x="472" y="1"/>
                  </a:moveTo>
                  <a:cubicBezTo>
                    <a:pt x="214" y="1"/>
                    <a:pt x="0" y="211"/>
                    <a:pt x="0" y="473"/>
                  </a:cubicBezTo>
                  <a:cubicBezTo>
                    <a:pt x="0" y="731"/>
                    <a:pt x="214" y="941"/>
                    <a:pt x="472" y="941"/>
                  </a:cubicBezTo>
                  <a:cubicBezTo>
                    <a:pt x="734" y="941"/>
                    <a:pt x="944" y="731"/>
                    <a:pt x="944" y="473"/>
                  </a:cubicBezTo>
                  <a:cubicBezTo>
                    <a:pt x="944" y="211"/>
                    <a:pt x="734" y="1"/>
                    <a:pt x="472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54" name="Google Shape;154;p26"/>
            <p:cNvSpPr/>
            <p:nvPr/>
          </p:nvSpPr>
          <p:spPr>
            <a:xfrm>
              <a:off x="4947727" y="1065308"/>
              <a:ext cx="41240" cy="41284"/>
            </a:xfrm>
            <a:custGeom>
              <a:avLst/>
              <a:gdLst/>
              <a:ahLst/>
              <a:cxnLst/>
              <a:rect l="l" t="t" r="r" b="b"/>
              <a:pathLst>
                <a:path w="940" h="941" extrusionOk="0">
                  <a:moveTo>
                    <a:pt x="468" y="1"/>
                  </a:moveTo>
                  <a:cubicBezTo>
                    <a:pt x="211" y="1"/>
                    <a:pt x="1" y="211"/>
                    <a:pt x="1" y="473"/>
                  </a:cubicBezTo>
                  <a:cubicBezTo>
                    <a:pt x="1" y="731"/>
                    <a:pt x="211" y="941"/>
                    <a:pt x="468" y="941"/>
                  </a:cubicBezTo>
                  <a:cubicBezTo>
                    <a:pt x="730" y="941"/>
                    <a:pt x="940" y="731"/>
                    <a:pt x="940" y="473"/>
                  </a:cubicBezTo>
                  <a:cubicBezTo>
                    <a:pt x="940" y="211"/>
                    <a:pt x="730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55" name="Google Shape;155;p26"/>
            <p:cNvSpPr/>
            <p:nvPr/>
          </p:nvSpPr>
          <p:spPr>
            <a:xfrm>
              <a:off x="5037840" y="1065308"/>
              <a:ext cx="41284" cy="41284"/>
            </a:xfrm>
            <a:custGeom>
              <a:avLst/>
              <a:gdLst/>
              <a:ahLst/>
              <a:cxnLst/>
              <a:rect l="l" t="t" r="r" b="b"/>
              <a:pathLst>
                <a:path w="941" h="941" extrusionOk="0">
                  <a:moveTo>
                    <a:pt x="468" y="1"/>
                  </a:moveTo>
                  <a:cubicBezTo>
                    <a:pt x="210" y="1"/>
                    <a:pt x="1" y="211"/>
                    <a:pt x="1" y="473"/>
                  </a:cubicBezTo>
                  <a:cubicBezTo>
                    <a:pt x="1" y="731"/>
                    <a:pt x="210" y="941"/>
                    <a:pt x="468" y="941"/>
                  </a:cubicBezTo>
                  <a:cubicBezTo>
                    <a:pt x="731" y="941"/>
                    <a:pt x="940" y="731"/>
                    <a:pt x="940" y="473"/>
                  </a:cubicBezTo>
                  <a:cubicBezTo>
                    <a:pt x="940" y="211"/>
                    <a:pt x="731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56" name="Google Shape;156;p26"/>
            <p:cNvSpPr/>
            <p:nvPr/>
          </p:nvSpPr>
          <p:spPr>
            <a:xfrm>
              <a:off x="5988347" y="1835302"/>
              <a:ext cx="75197" cy="75197"/>
            </a:xfrm>
            <a:custGeom>
              <a:avLst/>
              <a:gdLst/>
              <a:ahLst/>
              <a:cxnLst/>
              <a:rect l="l" t="t" r="r" b="b"/>
              <a:pathLst>
                <a:path w="1714" h="1714" extrusionOk="0">
                  <a:moveTo>
                    <a:pt x="857" y="57"/>
                  </a:moveTo>
                  <a:cubicBezTo>
                    <a:pt x="1299" y="57"/>
                    <a:pt x="1662" y="415"/>
                    <a:pt x="1662" y="857"/>
                  </a:cubicBezTo>
                  <a:cubicBezTo>
                    <a:pt x="1662" y="1299"/>
                    <a:pt x="1299" y="1661"/>
                    <a:pt x="857" y="1661"/>
                  </a:cubicBezTo>
                  <a:cubicBezTo>
                    <a:pt x="415" y="1661"/>
                    <a:pt x="57" y="1299"/>
                    <a:pt x="57" y="857"/>
                  </a:cubicBezTo>
                  <a:cubicBezTo>
                    <a:pt x="57" y="415"/>
                    <a:pt x="415" y="57"/>
                    <a:pt x="857" y="57"/>
                  </a:cubicBezTo>
                  <a:close/>
                  <a:moveTo>
                    <a:pt x="857" y="0"/>
                  </a:moveTo>
                  <a:cubicBezTo>
                    <a:pt x="385" y="0"/>
                    <a:pt x="0" y="385"/>
                    <a:pt x="0" y="857"/>
                  </a:cubicBezTo>
                  <a:cubicBezTo>
                    <a:pt x="0" y="1333"/>
                    <a:pt x="385" y="1714"/>
                    <a:pt x="857" y="1714"/>
                  </a:cubicBezTo>
                  <a:cubicBezTo>
                    <a:pt x="1329" y="1714"/>
                    <a:pt x="1714" y="1333"/>
                    <a:pt x="1714" y="857"/>
                  </a:cubicBezTo>
                  <a:cubicBezTo>
                    <a:pt x="1714" y="385"/>
                    <a:pt x="1329" y="0"/>
                    <a:pt x="8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sp>
        <p:nvSpPr>
          <p:cNvPr id="157" name="Google Shape;157;p26"/>
          <p:cNvSpPr/>
          <p:nvPr/>
        </p:nvSpPr>
        <p:spPr>
          <a:xfrm>
            <a:off x="7984353" y="1845905"/>
            <a:ext cx="1654849" cy="464108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grpSp>
        <p:nvGrpSpPr>
          <p:cNvPr id="158" name="Google Shape;158;p26"/>
          <p:cNvGrpSpPr/>
          <p:nvPr/>
        </p:nvGrpSpPr>
        <p:grpSpPr>
          <a:xfrm>
            <a:off x="4734090" y="3596011"/>
            <a:ext cx="1715524" cy="521860"/>
            <a:chOff x="3551493" y="2562740"/>
            <a:chExt cx="1286978" cy="391497"/>
          </a:xfrm>
        </p:grpSpPr>
        <p:sp>
          <p:nvSpPr>
            <p:cNvPr id="159" name="Google Shape;159;p26"/>
            <p:cNvSpPr/>
            <p:nvPr/>
          </p:nvSpPr>
          <p:spPr>
            <a:xfrm>
              <a:off x="3597011" y="2562740"/>
              <a:ext cx="1241460" cy="348172"/>
            </a:xfrm>
            <a:custGeom>
              <a:avLst/>
              <a:gdLst/>
              <a:ahLst/>
              <a:cxnLst/>
              <a:rect l="l" t="t" r="r" b="b"/>
              <a:pathLst>
                <a:path w="28297" h="7936" extrusionOk="0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60" name="Google Shape;160;p26"/>
            <p:cNvSpPr/>
            <p:nvPr/>
          </p:nvSpPr>
          <p:spPr>
            <a:xfrm>
              <a:off x="3551493" y="2606065"/>
              <a:ext cx="1241460" cy="348172"/>
            </a:xfrm>
            <a:custGeom>
              <a:avLst/>
              <a:gdLst/>
              <a:ahLst/>
              <a:cxnLst/>
              <a:rect l="l" t="t" r="r" b="b"/>
              <a:pathLst>
                <a:path w="28297" h="7936" extrusionOk="0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61" name="Google Shape;161;p26"/>
            <p:cNvSpPr/>
            <p:nvPr/>
          </p:nvSpPr>
          <p:spPr>
            <a:xfrm>
              <a:off x="3714500" y="2671849"/>
              <a:ext cx="170313" cy="151404"/>
            </a:xfrm>
            <a:custGeom>
              <a:avLst/>
              <a:gdLst/>
              <a:ahLst/>
              <a:cxnLst/>
              <a:rect l="l" t="t" r="r" b="b"/>
              <a:pathLst>
                <a:path w="3882" h="3451" extrusionOk="0">
                  <a:moveTo>
                    <a:pt x="1942" y="1"/>
                  </a:moveTo>
                  <a:cubicBezTo>
                    <a:pt x="1436" y="1"/>
                    <a:pt x="935" y="222"/>
                    <a:pt x="595" y="646"/>
                  </a:cubicBezTo>
                  <a:cubicBezTo>
                    <a:pt x="1" y="1389"/>
                    <a:pt x="119" y="2473"/>
                    <a:pt x="862" y="3072"/>
                  </a:cubicBezTo>
                  <a:cubicBezTo>
                    <a:pt x="1180" y="3326"/>
                    <a:pt x="1561" y="3450"/>
                    <a:pt x="1940" y="3450"/>
                  </a:cubicBezTo>
                  <a:cubicBezTo>
                    <a:pt x="2445" y="3450"/>
                    <a:pt x="2945" y="3230"/>
                    <a:pt x="3288" y="2804"/>
                  </a:cubicBezTo>
                  <a:cubicBezTo>
                    <a:pt x="3881" y="2062"/>
                    <a:pt x="3764" y="974"/>
                    <a:pt x="3021" y="380"/>
                  </a:cubicBezTo>
                  <a:cubicBezTo>
                    <a:pt x="2703" y="125"/>
                    <a:pt x="2321" y="1"/>
                    <a:pt x="19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62" name="Google Shape;162;p26"/>
            <p:cNvSpPr/>
            <p:nvPr/>
          </p:nvSpPr>
          <p:spPr>
            <a:xfrm>
              <a:off x="3756134" y="2721819"/>
              <a:ext cx="87087" cy="54928"/>
            </a:xfrm>
            <a:custGeom>
              <a:avLst/>
              <a:gdLst/>
              <a:ahLst/>
              <a:cxnLst/>
              <a:rect l="l" t="t" r="r" b="b"/>
              <a:pathLst>
                <a:path w="1985" h="1252" extrusionOk="0">
                  <a:moveTo>
                    <a:pt x="1959" y="0"/>
                  </a:moveTo>
                  <a:cubicBezTo>
                    <a:pt x="1912" y="0"/>
                    <a:pt x="1468" y="399"/>
                    <a:pt x="945" y="910"/>
                  </a:cubicBezTo>
                  <a:cubicBezTo>
                    <a:pt x="884" y="971"/>
                    <a:pt x="820" y="1032"/>
                    <a:pt x="760" y="1093"/>
                  </a:cubicBezTo>
                  <a:lnTo>
                    <a:pt x="760" y="1093"/>
                  </a:lnTo>
                  <a:cubicBezTo>
                    <a:pt x="365" y="708"/>
                    <a:pt x="61" y="432"/>
                    <a:pt x="25" y="432"/>
                  </a:cubicBezTo>
                  <a:cubicBezTo>
                    <a:pt x="23" y="432"/>
                    <a:pt x="22" y="432"/>
                    <a:pt x="22" y="433"/>
                  </a:cubicBezTo>
                  <a:cubicBezTo>
                    <a:pt x="1" y="451"/>
                    <a:pt x="302" y="783"/>
                    <a:pt x="721" y="1211"/>
                  </a:cubicBezTo>
                  <a:lnTo>
                    <a:pt x="761" y="1251"/>
                  </a:lnTo>
                  <a:lnTo>
                    <a:pt x="800" y="1211"/>
                  </a:lnTo>
                  <a:cubicBezTo>
                    <a:pt x="875" y="1141"/>
                    <a:pt x="949" y="1068"/>
                    <a:pt x="1028" y="993"/>
                  </a:cubicBezTo>
                  <a:cubicBezTo>
                    <a:pt x="1565" y="469"/>
                    <a:pt x="1984" y="23"/>
                    <a:pt x="1962" y="1"/>
                  </a:cubicBezTo>
                  <a:cubicBezTo>
                    <a:pt x="1962" y="0"/>
                    <a:pt x="1961" y="0"/>
                    <a:pt x="1959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63" name="Google Shape;163;p26"/>
            <p:cNvSpPr/>
            <p:nvPr/>
          </p:nvSpPr>
          <p:spPr>
            <a:xfrm>
              <a:off x="4012257" y="2708832"/>
              <a:ext cx="705031" cy="5001"/>
            </a:xfrm>
            <a:custGeom>
              <a:avLst/>
              <a:gdLst/>
              <a:ahLst/>
              <a:cxnLst/>
              <a:rect l="l" t="t" r="r" b="b"/>
              <a:pathLst>
                <a:path w="16070" h="114" extrusionOk="0">
                  <a:moveTo>
                    <a:pt x="8038" y="0"/>
                  </a:moveTo>
                  <a:cubicBezTo>
                    <a:pt x="3597" y="0"/>
                    <a:pt x="1" y="26"/>
                    <a:pt x="1" y="57"/>
                  </a:cubicBezTo>
                  <a:cubicBezTo>
                    <a:pt x="1" y="87"/>
                    <a:pt x="3597" y="113"/>
                    <a:pt x="8038" y="113"/>
                  </a:cubicBezTo>
                  <a:cubicBezTo>
                    <a:pt x="12473" y="113"/>
                    <a:pt x="16070" y="87"/>
                    <a:pt x="16070" y="57"/>
                  </a:cubicBezTo>
                  <a:cubicBezTo>
                    <a:pt x="16070" y="26"/>
                    <a:pt x="12473" y="0"/>
                    <a:pt x="80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64" name="Google Shape;164;p26"/>
            <p:cNvSpPr/>
            <p:nvPr/>
          </p:nvSpPr>
          <p:spPr>
            <a:xfrm>
              <a:off x="4020505" y="2777623"/>
              <a:ext cx="407707" cy="5045"/>
            </a:xfrm>
            <a:custGeom>
              <a:avLst/>
              <a:gdLst/>
              <a:ahLst/>
              <a:cxnLst/>
              <a:rect l="l" t="t" r="r" b="b"/>
              <a:pathLst>
                <a:path w="9293" h="115" extrusionOk="0">
                  <a:moveTo>
                    <a:pt x="4647" y="0"/>
                  </a:moveTo>
                  <a:cubicBezTo>
                    <a:pt x="2081" y="0"/>
                    <a:pt x="0" y="26"/>
                    <a:pt x="0" y="58"/>
                  </a:cubicBezTo>
                  <a:cubicBezTo>
                    <a:pt x="0" y="88"/>
                    <a:pt x="2081" y="114"/>
                    <a:pt x="4647" y="114"/>
                  </a:cubicBezTo>
                  <a:cubicBezTo>
                    <a:pt x="7211" y="114"/>
                    <a:pt x="9292" y="88"/>
                    <a:pt x="9292" y="58"/>
                  </a:cubicBezTo>
                  <a:cubicBezTo>
                    <a:pt x="9292" y="26"/>
                    <a:pt x="7211" y="0"/>
                    <a:pt x="46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sp>
        <p:nvSpPr>
          <p:cNvPr id="166" name="Google Shape;166;p26"/>
          <p:cNvSpPr txBox="1">
            <a:spLocks noGrp="1"/>
          </p:cNvSpPr>
          <p:nvPr>
            <p:ph type="ctrTitle"/>
          </p:nvPr>
        </p:nvSpPr>
        <p:spPr>
          <a:xfrm>
            <a:off x="505845" y="1878572"/>
            <a:ext cx="4330072" cy="1795395"/>
          </a:xfrm>
          <a:prstGeom prst="rect">
            <a:avLst/>
          </a:prstGeom>
        </p:spPr>
        <p:txBody>
          <a:bodyPr spcFirstLastPara="1" wrap="square" lIns="121868" tIns="121868" rIns="121868" bIns="121868" anchor="b" anchorCtr="0">
            <a:noAutofit/>
          </a:bodyPr>
          <a:lstStyle/>
          <a:p>
            <a:pPr algn="ctr"/>
            <a:r>
              <a:rPr lang="en" dirty="0"/>
              <a:t>QUESTIONS?</a:t>
            </a:r>
            <a:endParaRPr dirty="0"/>
          </a:p>
        </p:txBody>
      </p:sp>
      <p:grpSp>
        <p:nvGrpSpPr>
          <p:cNvPr id="167" name="Google Shape;167;p26"/>
          <p:cNvGrpSpPr/>
          <p:nvPr/>
        </p:nvGrpSpPr>
        <p:grpSpPr>
          <a:xfrm>
            <a:off x="7685242" y="5297627"/>
            <a:ext cx="270713" cy="549358"/>
            <a:chOff x="7764635" y="2404362"/>
            <a:chExt cx="353565" cy="717489"/>
          </a:xfrm>
        </p:grpSpPr>
        <p:sp>
          <p:nvSpPr>
            <p:cNvPr id="168" name="Google Shape;168;p26"/>
            <p:cNvSpPr/>
            <p:nvPr/>
          </p:nvSpPr>
          <p:spPr>
            <a:xfrm>
              <a:off x="7764635" y="2517069"/>
              <a:ext cx="238359" cy="604782"/>
            </a:xfrm>
            <a:custGeom>
              <a:avLst/>
              <a:gdLst/>
              <a:ahLst/>
              <a:cxnLst/>
              <a:rect l="l" t="t" r="r" b="b"/>
              <a:pathLst>
                <a:path w="5433" h="13785" extrusionOk="0">
                  <a:moveTo>
                    <a:pt x="1893" y="1"/>
                  </a:moveTo>
                  <a:lnTo>
                    <a:pt x="1875" y="9077"/>
                  </a:lnTo>
                  <a:lnTo>
                    <a:pt x="1" y="9073"/>
                  </a:lnTo>
                  <a:lnTo>
                    <a:pt x="1351" y="11429"/>
                  </a:lnTo>
                  <a:lnTo>
                    <a:pt x="2706" y="13784"/>
                  </a:lnTo>
                  <a:lnTo>
                    <a:pt x="4069" y="11433"/>
                  </a:lnTo>
                  <a:lnTo>
                    <a:pt x="5433" y="9081"/>
                  </a:lnTo>
                  <a:lnTo>
                    <a:pt x="3553" y="9081"/>
                  </a:lnTo>
                  <a:lnTo>
                    <a:pt x="35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7976141" y="2404362"/>
              <a:ext cx="142059" cy="360456"/>
            </a:xfrm>
            <a:custGeom>
              <a:avLst/>
              <a:gdLst/>
              <a:ahLst/>
              <a:cxnLst/>
              <a:rect l="l" t="t" r="r" b="b"/>
              <a:pathLst>
                <a:path w="3238" h="8216" extrusionOk="0">
                  <a:moveTo>
                    <a:pt x="1128" y="0"/>
                  </a:moveTo>
                  <a:lnTo>
                    <a:pt x="1118" y="5410"/>
                  </a:lnTo>
                  <a:lnTo>
                    <a:pt x="0" y="5410"/>
                  </a:lnTo>
                  <a:lnTo>
                    <a:pt x="804" y="6813"/>
                  </a:lnTo>
                  <a:lnTo>
                    <a:pt x="1612" y="8216"/>
                  </a:lnTo>
                  <a:lnTo>
                    <a:pt x="2425" y="6817"/>
                  </a:lnTo>
                  <a:lnTo>
                    <a:pt x="3238" y="5414"/>
                  </a:lnTo>
                  <a:lnTo>
                    <a:pt x="2120" y="5414"/>
                  </a:lnTo>
                  <a:lnTo>
                    <a:pt x="212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sp>
        <p:nvSpPr>
          <p:cNvPr id="170" name="Google Shape;170;p26"/>
          <p:cNvSpPr/>
          <p:nvPr/>
        </p:nvSpPr>
        <p:spPr>
          <a:xfrm>
            <a:off x="6102219" y="1277728"/>
            <a:ext cx="317729" cy="806109"/>
          </a:xfrm>
          <a:custGeom>
            <a:avLst/>
            <a:gdLst/>
            <a:ahLst/>
            <a:cxnLst/>
            <a:rect l="l" t="t" r="r" b="b"/>
            <a:pathLst>
              <a:path w="5433" h="13784" extrusionOk="0">
                <a:moveTo>
                  <a:pt x="2728" y="0"/>
                </a:moveTo>
                <a:lnTo>
                  <a:pt x="1364" y="2351"/>
                </a:lnTo>
                <a:lnTo>
                  <a:pt x="1" y="4698"/>
                </a:lnTo>
                <a:lnTo>
                  <a:pt x="1880" y="4702"/>
                </a:lnTo>
                <a:lnTo>
                  <a:pt x="1863" y="13779"/>
                </a:lnTo>
                <a:lnTo>
                  <a:pt x="3537" y="13783"/>
                </a:lnTo>
                <a:lnTo>
                  <a:pt x="3554" y="4706"/>
                </a:lnTo>
                <a:lnTo>
                  <a:pt x="5433" y="4711"/>
                </a:lnTo>
                <a:lnTo>
                  <a:pt x="5433" y="4711"/>
                </a:lnTo>
                <a:lnTo>
                  <a:pt x="4079" y="2356"/>
                </a:lnTo>
                <a:lnTo>
                  <a:pt x="272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171" name="Google Shape;171;p26"/>
          <p:cNvSpPr/>
          <p:nvPr/>
        </p:nvSpPr>
        <p:spPr>
          <a:xfrm>
            <a:off x="5915198" y="1735980"/>
            <a:ext cx="192287" cy="487092"/>
          </a:xfrm>
          <a:custGeom>
            <a:avLst/>
            <a:gdLst/>
            <a:ahLst/>
            <a:cxnLst/>
            <a:rect l="l" t="t" r="r" b="b"/>
            <a:pathLst>
              <a:path w="3288" h="8329" extrusionOk="0">
                <a:moveTo>
                  <a:pt x="1648" y="0"/>
                </a:moveTo>
                <a:lnTo>
                  <a:pt x="827" y="1420"/>
                </a:lnTo>
                <a:lnTo>
                  <a:pt x="0" y="2840"/>
                </a:lnTo>
                <a:lnTo>
                  <a:pt x="1137" y="2840"/>
                </a:lnTo>
                <a:lnTo>
                  <a:pt x="1123" y="8329"/>
                </a:lnTo>
                <a:lnTo>
                  <a:pt x="2138" y="8329"/>
                </a:lnTo>
                <a:lnTo>
                  <a:pt x="2150" y="2845"/>
                </a:lnTo>
                <a:lnTo>
                  <a:pt x="3287" y="2845"/>
                </a:lnTo>
                <a:lnTo>
                  <a:pt x="2465" y="1420"/>
                </a:lnTo>
                <a:lnTo>
                  <a:pt x="164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grpSp>
        <p:nvGrpSpPr>
          <p:cNvPr id="172" name="Google Shape;172;p26"/>
          <p:cNvGrpSpPr/>
          <p:nvPr/>
        </p:nvGrpSpPr>
        <p:grpSpPr>
          <a:xfrm>
            <a:off x="10759453" y="4499005"/>
            <a:ext cx="1036701" cy="1778713"/>
            <a:chOff x="7825967" y="3240163"/>
            <a:chExt cx="777728" cy="1334382"/>
          </a:xfrm>
        </p:grpSpPr>
        <p:sp>
          <p:nvSpPr>
            <p:cNvPr id="173" name="Google Shape;173;p26"/>
            <p:cNvSpPr/>
            <p:nvPr/>
          </p:nvSpPr>
          <p:spPr>
            <a:xfrm>
              <a:off x="7825967" y="3240163"/>
              <a:ext cx="777728" cy="1015297"/>
            </a:xfrm>
            <a:custGeom>
              <a:avLst/>
              <a:gdLst/>
              <a:ahLst/>
              <a:cxnLst/>
              <a:rect l="l" t="t" r="r" b="b"/>
              <a:pathLst>
                <a:path w="17727" h="23142" extrusionOk="0">
                  <a:moveTo>
                    <a:pt x="15489" y="1"/>
                  </a:moveTo>
                  <a:cubicBezTo>
                    <a:pt x="15432" y="1"/>
                    <a:pt x="15375" y="3"/>
                    <a:pt x="15318" y="7"/>
                  </a:cubicBezTo>
                  <a:cubicBezTo>
                    <a:pt x="14405" y="82"/>
                    <a:pt x="13593" y="649"/>
                    <a:pt x="13011" y="1357"/>
                  </a:cubicBezTo>
                  <a:cubicBezTo>
                    <a:pt x="12429" y="2065"/>
                    <a:pt x="12046" y="2908"/>
                    <a:pt x="11647" y="3735"/>
                  </a:cubicBezTo>
                  <a:cubicBezTo>
                    <a:pt x="11250" y="4556"/>
                    <a:pt x="10822" y="5387"/>
                    <a:pt x="10179" y="6042"/>
                  </a:cubicBezTo>
                  <a:cubicBezTo>
                    <a:pt x="10021" y="6204"/>
                    <a:pt x="9812" y="6362"/>
                    <a:pt x="9595" y="6362"/>
                  </a:cubicBezTo>
                  <a:cubicBezTo>
                    <a:pt x="9560" y="6362"/>
                    <a:pt x="9524" y="6358"/>
                    <a:pt x="9489" y="6349"/>
                  </a:cubicBezTo>
                  <a:cubicBezTo>
                    <a:pt x="9235" y="6278"/>
                    <a:pt x="9104" y="5994"/>
                    <a:pt x="9077" y="5732"/>
                  </a:cubicBezTo>
                  <a:cubicBezTo>
                    <a:pt x="9056" y="5470"/>
                    <a:pt x="9099" y="5203"/>
                    <a:pt x="9043" y="4950"/>
                  </a:cubicBezTo>
                  <a:cubicBezTo>
                    <a:pt x="8926" y="4449"/>
                    <a:pt x="8401" y="4138"/>
                    <a:pt x="7885" y="4138"/>
                  </a:cubicBezTo>
                  <a:cubicBezTo>
                    <a:pt x="7767" y="4138"/>
                    <a:pt x="7648" y="4155"/>
                    <a:pt x="7536" y="4189"/>
                  </a:cubicBezTo>
                  <a:cubicBezTo>
                    <a:pt x="6933" y="4373"/>
                    <a:pt x="6508" y="4937"/>
                    <a:pt x="6324" y="5540"/>
                  </a:cubicBezTo>
                  <a:cubicBezTo>
                    <a:pt x="6141" y="6143"/>
                    <a:pt x="6159" y="6785"/>
                    <a:pt x="6176" y="7414"/>
                  </a:cubicBezTo>
                  <a:cubicBezTo>
                    <a:pt x="6211" y="8590"/>
                    <a:pt x="6251" y="9762"/>
                    <a:pt x="6285" y="10937"/>
                  </a:cubicBezTo>
                  <a:cubicBezTo>
                    <a:pt x="6303" y="11567"/>
                    <a:pt x="6259" y="12322"/>
                    <a:pt x="5713" y="12636"/>
                  </a:cubicBezTo>
                  <a:cubicBezTo>
                    <a:pt x="5557" y="12727"/>
                    <a:pt x="5385" y="12764"/>
                    <a:pt x="5207" y="12764"/>
                  </a:cubicBezTo>
                  <a:cubicBezTo>
                    <a:pt x="4931" y="12764"/>
                    <a:pt x="4643" y="12674"/>
                    <a:pt x="4393" y="12554"/>
                  </a:cubicBezTo>
                  <a:cubicBezTo>
                    <a:pt x="3760" y="12248"/>
                    <a:pt x="3222" y="11763"/>
                    <a:pt x="2850" y="11168"/>
                  </a:cubicBezTo>
                  <a:cubicBezTo>
                    <a:pt x="2575" y="10722"/>
                    <a:pt x="2352" y="10181"/>
                    <a:pt x="1872" y="9971"/>
                  </a:cubicBezTo>
                  <a:cubicBezTo>
                    <a:pt x="1749" y="9918"/>
                    <a:pt x="1620" y="9893"/>
                    <a:pt x="1491" y="9893"/>
                  </a:cubicBezTo>
                  <a:cubicBezTo>
                    <a:pt x="1011" y="9893"/>
                    <a:pt x="525" y="10234"/>
                    <a:pt x="293" y="10679"/>
                  </a:cubicBezTo>
                  <a:cubicBezTo>
                    <a:pt x="1" y="11238"/>
                    <a:pt x="89" y="11908"/>
                    <a:pt x="84" y="12541"/>
                  </a:cubicBezTo>
                  <a:cubicBezTo>
                    <a:pt x="45" y="16339"/>
                    <a:pt x="897" y="20543"/>
                    <a:pt x="4253" y="22737"/>
                  </a:cubicBezTo>
                  <a:cubicBezTo>
                    <a:pt x="5087" y="23016"/>
                    <a:pt x="5896" y="23142"/>
                    <a:pt x="6699" y="23142"/>
                  </a:cubicBezTo>
                  <a:cubicBezTo>
                    <a:pt x="7856" y="23142"/>
                    <a:pt x="9000" y="22880"/>
                    <a:pt x="10192" y="22439"/>
                  </a:cubicBezTo>
                  <a:cubicBezTo>
                    <a:pt x="12207" y="21696"/>
                    <a:pt x="13976" y="20341"/>
                    <a:pt x="15340" y="18681"/>
                  </a:cubicBezTo>
                  <a:cubicBezTo>
                    <a:pt x="15733" y="18205"/>
                    <a:pt x="16100" y="17689"/>
                    <a:pt x="16271" y="17099"/>
                  </a:cubicBezTo>
                  <a:cubicBezTo>
                    <a:pt x="16441" y="16509"/>
                    <a:pt x="16393" y="15827"/>
                    <a:pt x="16013" y="15342"/>
                  </a:cubicBezTo>
                  <a:cubicBezTo>
                    <a:pt x="15660" y="14896"/>
                    <a:pt x="15103" y="14708"/>
                    <a:pt x="14524" y="14708"/>
                  </a:cubicBezTo>
                  <a:cubicBezTo>
                    <a:pt x="14152" y="14708"/>
                    <a:pt x="13771" y="14786"/>
                    <a:pt x="13430" y="14923"/>
                  </a:cubicBezTo>
                  <a:cubicBezTo>
                    <a:pt x="12963" y="15111"/>
                    <a:pt x="12530" y="15381"/>
                    <a:pt x="12040" y="15486"/>
                  </a:cubicBezTo>
                  <a:cubicBezTo>
                    <a:pt x="11936" y="15508"/>
                    <a:pt x="11828" y="15519"/>
                    <a:pt x="11719" y="15519"/>
                  </a:cubicBezTo>
                  <a:cubicBezTo>
                    <a:pt x="11316" y="15519"/>
                    <a:pt x="10910" y="15366"/>
                    <a:pt x="10721" y="15018"/>
                  </a:cubicBezTo>
                  <a:cubicBezTo>
                    <a:pt x="10481" y="14582"/>
                    <a:pt x="10695" y="14009"/>
                    <a:pt x="11066" y="13673"/>
                  </a:cubicBezTo>
                  <a:cubicBezTo>
                    <a:pt x="11437" y="13340"/>
                    <a:pt x="11927" y="13179"/>
                    <a:pt x="12395" y="12999"/>
                  </a:cubicBezTo>
                  <a:cubicBezTo>
                    <a:pt x="13692" y="12493"/>
                    <a:pt x="14904" y="11767"/>
                    <a:pt x="15957" y="10853"/>
                  </a:cubicBezTo>
                  <a:cubicBezTo>
                    <a:pt x="16481" y="10399"/>
                    <a:pt x="17010" y="9713"/>
                    <a:pt x="16734" y="9076"/>
                  </a:cubicBezTo>
                  <a:cubicBezTo>
                    <a:pt x="16534" y="8616"/>
                    <a:pt x="15987" y="8411"/>
                    <a:pt x="15489" y="8362"/>
                  </a:cubicBezTo>
                  <a:cubicBezTo>
                    <a:pt x="14991" y="8319"/>
                    <a:pt x="14475" y="8380"/>
                    <a:pt x="13994" y="8237"/>
                  </a:cubicBezTo>
                  <a:cubicBezTo>
                    <a:pt x="13575" y="8105"/>
                    <a:pt x="13159" y="7699"/>
                    <a:pt x="13286" y="7275"/>
                  </a:cubicBezTo>
                  <a:cubicBezTo>
                    <a:pt x="13361" y="7043"/>
                    <a:pt x="13575" y="6881"/>
                    <a:pt x="13771" y="6737"/>
                  </a:cubicBezTo>
                  <a:cubicBezTo>
                    <a:pt x="14868" y="5929"/>
                    <a:pt x="15848" y="4963"/>
                    <a:pt x="16669" y="3874"/>
                  </a:cubicBezTo>
                  <a:cubicBezTo>
                    <a:pt x="17224" y="3144"/>
                    <a:pt x="17726" y="2232"/>
                    <a:pt x="17473" y="1349"/>
                  </a:cubicBezTo>
                  <a:cubicBezTo>
                    <a:pt x="17235" y="521"/>
                    <a:pt x="16351" y="1"/>
                    <a:pt x="15489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8008869" y="3262319"/>
              <a:ext cx="542308" cy="1312226"/>
            </a:xfrm>
            <a:custGeom>
              <a:avLst/>
              <a:gdLst/>
              <a:ahLst/>
              <a:cxnLst/>
              <a:rect l="l" t="t" r="r" b="b"/>
              <a:pathLst>
                <a:path w="12361" h="29910" extrusionOk="0">
                  <a:moveTo>
                    <a:pt x="12360" y="1"/>
                  </a:moveTo>
                  <a:lnTo>
                    <a:pt x="12360" y="1"/>
                  </a:lnTo>
                  <a:cubicBezTo>
                    <a:pt x="12360" y="1"/>
                    <a:pt x="12334" y="17"/>
                    <a:pt x="12290" y="53"/>
                  </a:cubicBezTo>
                  <a:cubicBezTo>
                    <a:pt x="12246" y="92"/>
                    <a:pt x="12181" y="148"/>
                    <a:pt x="12098" y="219"/>
                  </a:cubicBezTo>
                  <a:cubicBezTo>
                    <a:pt x="11931" y="364"/>
                    <a:pt x="11687" y="577"/>
                    <a:pt x="11377" y="866"/>
                  </a:cubicBezTo>
                  <a:cubicBezTo>
                    <a:pt x="10761" y="1443"/>
                    <a:pt x="9900" y="2316"/>
                    <a:pt x="8973" y="3505"/>
                  </a:cubicBezTo>
                  <a:cubicBezTo>
                    <a:pt x="8506" y="4099"/>
                    <a:pt x="8024" y="4773"/>
                    <a:pt x="7522" y="5503"/>
                  </a:cubicBezTo>
                  <a:cubicBezTo>
                    <a:pt x="7020" y="6232"/>
                    <a:pt x="6491" y="7018"/>
                    <a:pt x="5962" y="7867"/>
                  </a:cubicBezTo>
                  <a:cubicBezTo>
                    <a:pt x="5438" y="8714"/>
                    <a:pt x="4914" y="9619"/>
                    <a:pt x="4446" y="10602"/>
                  </a:cubicBezTo>
                  <a:cubicBezTo>
                    <a:pt x="4210" y="11092"/>
                    <a:pt x="4000" y="11603"/>
                    <a:pt x="3790" y="12123"/>
                  </a:cubicBezTo>
                  <a:cubicBezTo>
                    <a:pt x="3576" y="12643"/>
                    <a:pt x="3367" y="13168"/>
                    <a:pt x="3147" y="13700"/>
                  </a:cubicBezTo>
                  <a:cubicBezTo>
                    <a:pt x="2292" y="15838"/>
                    <a:pt x="1544" y="17905"/>
                    <a:pt x="1028" y="19832"/>
                  </a:cubicBezTo>
                  <a:cubicBezTo>
                    <a:pt x="503" y="21760"/>
                    <a:pt x="211" y="23543"/>
                    <a:pt x="110" y="25046"/>
                  </a:cubicBezTo>
                  <a:cubicBezTo>
                    <a:pt x="1" y="26553"/>
                    <a:pt x="75" y="27777"/>
                    <a:pt x="172" y="28616"/>
                  </a:cubicBezTo>
                  <a:cubicBezTo>
                    <a:pt x="267" y="29455"/>
                    <a:pt x="372" y="29909"/>
                    <a:pt x="372" y="29909"/>
                  </a:cubicBezTo>
                  <a:cubicBezTo>
                    <a:pt x="372" y="29909"/>
                    <a:pt x="372" y="29879"/>
                    <a:pt x="364" y="29822"/>
                  </a:cubicBezTo>
                  <a:cubicBezTo>
                    <a:pt x="355" y="29761"/>
                    <a:pt x="346" y="29683"/>
                    <a:pt x="329" y="29574"/>
                  </a:cubicBezTo>
                  <a:cubicBezTo>
                    <a:pt x="294" y="29354"/>
                    <a:pt x="251" y="29031"/>
                    <a:pt x="206" y="28612"/>
                  </a:cubicBezTo>
                  <a:cubicBezTo>
                    <a:pt x="124" y="27773"/>
                    <a:pt x="63" y="26553"/>
                    <a:pt x="176" y="25050"/>
                  </a:cubicBezTo>
                  <a:cubicBezTo>
                    <a:pt x="289" y="23551"/>
                    <a:pt x="587" y="21777"/>
                    <a:pt x="1112" y="19854"/>
                  </a:cubicBezTo>
                  <a:cubicBezTo>
                    <a:pt x="1636" y="17932"/>
                    <a:pt x="2383" y="15873"/>
                    <a:pt x="3236" y="13736"/>
                  </a:cubicBezTo>
                  <a:cubicBezTo>
                    <a:pt x="3454" y="13202"/>
                    <a:pt x="3668" y="12678"/>
                    <a:pt x="3877" y="12158"/>
                  </a:cubicBezTo>
                  <a:cubicBezTo>
                    <a:pt x="4087" y="11638"/>
                    <a:pt x="4293" y="11131"/>
                    <a:pt x="4529" y="10642"/>
                  </a:cubicBezTo>
                  <a:cubicBezTo>
                    <a:pt x="4992" y="9667"/>
                    <a:pt x="5517" y="8758"/>
                    <a:pt x="6041" y="7910"/>
                  </a:cubicBezTo>
                  <a:cubicBezTo>
                    <a:pt x="6560" y="7067"/>
                    <a:pt x="7090" y="6280"/>
                    <a:pt x="7588" y="5546"/>
                  </a:cubicBezTo>
                  <a:cubicBezTo>
                    <a:pt x="8086" y="4816"/>
                    <a:pt x="8567" y="4144"/>
                    <a:pt x="9025" y="3549"/>
                  </a:cubicBezTo>
                  <a:cubicBezTo>
                    <a:pt x="9943" y="2351"/>
                    <a:pt x="10795" y="1477"/>
                    <a:pt x="11403" y="892"/>
                  </a:cubicBezTo>
                  <a:cubicBezTo>
                    <a:pt x="11705" y="604"/>
                    <a:pt x="11949" y="380"/>
                    <a:pt x="12111" y="232"/>
                  </a:cubicBezTo>
                  <a:cubicBezTo>
                    <a:pt x="12194" y="158"/>
                    <a:pt x="12255" y="101"/>
                    <a:pt x="12298" y="61"/>
                  </a:cubicBezTo>
                  <a:cubicBezTo>
                    <a:pt x="12338" y="23"/>
                    <a:pt x="12360" y="1"/>
                    <a:pt x="12360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8156322" y="3423942"/>
              <a:ext cx="48962" cy="303159"/>
            </a:xfrm>
            <a:custGeom>
              <a:avLst/>
              <a:gdLst/>
              <a:ahLst/>
              <a:cxnLst/>
              <a:rect l="l" t="t" r="r" b="b"/>
              <a:pathLst>
                <a:path w="1116" h="6910" extrusionOk="0">
                  <a:moveTo>
                    <a:pt x="6" y="0"/>
                  </a:moveTo>
                  <a:cubicBezTo>
                    <a:pt x="0" y="0"/>
                    <a:pt x="14" y="97"/>
                    <a:pt x="53" y="272"/>
                  </a:cubicBezTo>
                  <a:cubicBezTo>
                    <a:pt x="88" y="446"/>
                    <a:pt x="137" y="695"/>
                    <a:pt x="198" y="1006"/>
                  </a:cubicBezTo>
                  <a:cubicBezTo>
                    <a:pt x="311" y="1630"/>
                    <a:pt x="442" y="2491"/>
                    <a:pt x="565" y="3453"/>
                  </a:cubicBezTo>
                  <a:cubicBezTo>
                    <a:pt x="692" y="4409"/>
                    <a:pt x="805" y="5275"/>
                    <a:pt x="910" y="5900"/>
                  </a:cubicBezTo>
                  <a:cubicBezTo>
                    <a:pt x="962" y="6214"/>
                    <a:pt x="1006" y="6468"/>
                    <a:pt x="1041" y="6638"/>
                  </a:cubicBezTo>
                  <a:cubicBezTo>
                    <a:pt x="1075" y="6813"/>
                    <a:pt x="1102" y="6910"/>
                    <a:pt x="1107" y="6910"/>
                  </a:cubicBezTo>
                  <a:cubicBezTo>
                    <a:pt x="1115" y="6906"/>
                    <a:pt x="1102" y="6809"/>
                    <a:pt x="1081" y="6634"/>
                  </a:cubicBezTo>
                  <a:cubicBezTo>
                    <a:pt x="1054" y="6442"/>
                    <a:pt x="1019" y="6192"/>
                    <a:pt x="976" y="5891"/>
                  </a:cubicBezTo>
                  <a:cubicBezTo>
                    <a:pt x="892" y="5248"/>
                    <a:pt x="783" y="4388"/>
                    <a:pt x="661" y="3439"/>
                  </a:cubicBezTo>
                  <a:cubicBezTo>
                    <a:pt x="538" y="2479"/>
                    <a:pt x="394" y="1613"/>
                    <a:pt x="263" y="992"/>
                  </a:cubicBezTo>
                  <a:cubicBezTo>
                    <a:pt x="198" y="682"/>
                    <a:pt x="137" y="433"/>
                    <a:pt x="88" y="262"/>
                  </a:cubicBezTo>
                  <a:cubicBezTo>
                    <a:pt x="40" y="92"/>
                    <a:pt x="10" y="0"/>
                    <a:pt x="6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8204844" y="3651900"/>
              <a:ext cx="358394" cy="75197"/>
            </a:xfrm>
            <a:custGeom>
              <a:avLst/>
              <a:gdLst/>
              <a:ahLst/>
              <a:cxnLst/>
              <a:rect l="l" t="t" r="r" b="b"/>
              <a:pathLst>
                <a:path w="8169" h="1714" extrusionOk="0">
                  <a:moveTo>
                    <a:pt x="8085" y="0"/>
                  </a:moveTo>
                  <a:cubicBezTo>
                    <a:pt x="8019" y="0"/>
                    <a:pt x="7936" y="5"/>
                    <a:pt x="7841" y="9"/>
                  </a:cubicBezTo>
                  <a:cubicBezTo>
                    <a:pt x="7631" y="18"/>
                    <a:pt x="7325" y="40"/>
                    <a:pt x="6944" y="84"/>
                  </a:cubicBezTo>
                  <a:cubicBezTo>
                    <a:pt x="6193" y="163"/>
                    <a:pt x="5157" y="324"/>
                    <a:pt x="4025" y="560"/>
                  </a:cubicBezTo>
                  <a:cubicBezTo>
                    <a:pt x="2894" y="800"/>
                    <a:pt x="1879" y="1075"/>
                    <a:pt x="1159" y="1303"/>
                  </a:cubicBezTo>
                  <a:cubicBezTo>
                    <a:pt x="796" y="1412"/>
                    <a:pt x="503" y="1517"/>
                    <a:pt x="306" y="1587"/>
                  </a:cubicBezTo>
                  <a:cubicBezTo>
                    <a:pt x="215" y="1622"/>
                    <a:pt x="140" y="1652"/>
                    <a:pt x="80" y="1674"/>
                  </a:cubicBezTo>
                  <a:cubicBezTo>
                    <a:pt x="27" y="1696"/>
                    <a:pt x="1" y="1710"/>
                    <a:pt x="1" y="1714"/>
                  </a:cubicBezTo>
                  <a:cubicBezTo>
                    <a:pt x="1" y="1714"/>
                    <a:pt x="31" y="1710"/>
                    <a:pt x="84" y="1696"/>
                  </a:cubicBezTo>
                  <a:cubicBezTo>
                    <a:pt x="149" y="1674"/>
                    <a:pt x="227" y="1652"/>
                    <a:pt x="320" y="1622"/>
                  </a:cubicBezTo>
                  <a:cubicBezTo>
                    <a:pt x="520" y="1561"/>
                    <a:pt x="814" y="1468"/>
                    <a:pt x="1176" y="1369"/>
                  </a:cubicBezTo>
                  <a:cubicBezTo>
                    <a:pt x="1901" y="1154"/>
                    <a:pt x="2916" y="892"/>
                    <a:pt x="4043" y="651"/>
                  </a:cubicBezTo>
                  <a:cubicBezTo>
                    <a:pt x="5175" y="415"/>
                    <a:pt x="6206" y="245"/>
                    <a:pt x="6954" y="149"/>
                  </a:cubicBezTo>
                  <a:cubicBezTo>
                    <a:pt x="7329" y="97"/>
                    <a:pt x="7635" y="66"/>
                    <a:pt x="7845" y="44"/>
                  </a:cubicBezTo>
                  <a:cubicBezTo>
                    <a:pt x="7941" y="36"/>
                    <a:pt x="8019" y="26"/>
                    <a:pt x="8085" y="18"/>
                  </a:cubicBezTo>
                  <a:cubicBezTo>
                    <a:pt x="8142" y="14"/>
                    <a:pt x="8168" y="5"/>
                    <a:pt x="8168" y="5"/>
                  </a:cubicBezTo>
                  <a:cubicBezTo>
                    <a:pt x="8168" y="0"/>
                    <a:pt x="8142" y="0"/>
                    <a:pt x="808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7865277" y="3676029"/>
              <a:ext cx="192556" cy="449649"/>
            </a:xfrm>
            <a:custGeom>
              <a:avLst/>
              <a:gdLst/>
              <a:ahLst/>
              <a:cxnLst/>
              <a:rect l="l" t="t" r="r" b="b"/>
              <a:pathLst>
                <a:path w="4389" h="10249" extrusionOk="0">
                  <a:moveTo>
                    <a:pt x="1" y="1"/>
                  </a:moveTo>
                  <a:cubicBezTo>
                    <a:pt x="1" y="6"/>
                    <a:pt x="14" y="41"/>
                    <a:pt x="40" y="111"/>
                  </a:cubicBezTo>
                  <a:cubicBezTo>
                    <a:pt x="75" y="184"/>
                    <a:pt x="119" y="285"/>
                    <a:pt x="171" y="408"/>
                  </a:cubicBezTo>
                  <a:cubicBezTo>
                    <a:pt x="289" y="678"/>
                    <a:pt x="452" y="1045"/>
                    <a:pt x="648" y="1501"/>
                  </a:cubicBezTo>
                  <a:cubicBezTo>
                    <a:pt x="1049" y="2427"/>
                    <a:pt x="1574" y="3716"/>
                    <a:pt x="2151" y="5145"/>
                  </a:cubicBezTo>
                  <a:cubicBezTo>
                    <a:pt x="2723" y="6570"/>
                    <a:pt x="3261" y="7859"/>
                    <a:pt x="3677" y="8776"/>
                  </a:cubicBezTo>
                  <a:cubicBezTo>
                    <a:pt x="3886" y="9236"/>
                    <a:pt x="4061" y="9607"/>
                    <a:pt x="4183" y="9860"/>
                  </a:cubicBezTo>
                  <a:cubicBezTo>
                    <a:pt x="4244" y="9978"/>
                    <a:pt x="4292" y="10075"/>
                    <a:pt x="4332" y="10148"/>
                  </a:cubicBezTo>
                  <a:cubicBezTo>
                    <a:pt x="4367" y="10214"/>
                    <a:pt x="4385" y="10249"/>
                    <a:pt x="4389" y="10249"/>
                  </a:cubicBezTo>
                  <a:cubicBezTo>
                    <a:pt x="4389" y="10245"/>
                    <a:pt x="4375" y="10210"/>
                    <a:pt x="4349" y="10140"/>
                  </a:cubicBezTo>
                  <a:cubicBezTo>
                    <a:pt x="4314" y="10065"/>
                    <a:pt x="4270" y="9965"/>
                    <a:pt x="4218" y="9843"/>
                  </a:cubicBezTo>
                  <a:cubicBezTo>
                    <a:pt x="4100" y="9571"/>
                    <a:pt x="3939" y="9204"/>
                    <a:pt x="3738" y="8750"/>
                  </a:cubicBezTo>
                  <a:cubicBezTo>
                    <a:pt x="3340" y="7824"/>
                    <a:pt x="2811" y="6535"/>
                    <a:pt x="2239" y="5110"/>
                  </a:cubicBezTo>
                  <a:cubicBezTo>
                    <a:pt x="1666" y="3681"/>
                    <a:pt x="1128" y="2392"/>
                    <a:pt x="708" y="1474"/>
                  </a:cubicBezTo>
                  <a:cubicBezTo>
                    <a:pt x="504" y="1015"/>
                    <a:pt x="329" y="644"/>
                    <a:pt x="206" y="390"/>
                  </a:cubicBezTo>
                  <a:cubicBezTo>
                    <a:pt x="145" y="272"/>
                    <a:pt x="97" y="176"/>
                    <a:pt x="58" y="101"/>
                  </a:cubicBezTo>
                  <a:cubicBezTo>
                    <a:pt x="23" y="36"/>
                    <a:pt x="6" y="1"/>
                    <a:pt x="1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8057610" y="3961942"/>
              <a:ext cx="474920" cy="163732"/>
            </a:xfrm>
            <a:custGeom>
              <a:avLst/>
              <a:gdLst/>
              <a:ahLst/>
              <a:cxnLst/>
              <a:rect l="l" t="t" r="r" b="b"/>
              <a:pathLst>
                <a:path w="10825" h="3732" extrusionOk="0">
                  <a:moveTo>
                    <a:pt x="10825" y="0"/>
                  </a:moveTo>
                  <a:cubicBezTo>
                    <a:pt x="10820" y="0"/>
                    <a:pt x="10782" y="8"/>
                    <a:pt x="10707" y="26"/>
                  </a:cubicBezTo>
                  <a:cubicBezTo>
                    <a:pt x="10628" y="53"/>
                    <a:pt x="10519" y="83"/>
                    <a:pt x="10388" y="123"/>
                  </a:cubicBezTo>
                  <a:cubicBezTo>
                    <a:pt x="10112" y="206"/>
                    <a:pt x="9711" y="333"/>
                    <a:pt x="9217" y="490"/>
                  </a:cubicBezTo>
                  <a:cubicBezTo>
                    <a:pt x="8234" y="813"/>
                    <a:pt x="6883" y="1285"/>
                    <a:pt x="5397" y="1822"/>
                  </a:cubicBezTo>
                  <a:cubicBezTo>
                    <a:pt x="3912" y="2360"/>
                    <a:pt x="2565" y="2840"/>
                    <a:pt x="1586" y="3177"/>
                  </a:cubicBezTo>
                  <a:cubicBezTo>
                    <a:pt x="1106" y="3343"/>
                    <a:pt x="713" y="3479"/>
                    <a:pt x="424" y="3575"/>
                  </a:cubicBezTo>
                  <a:cubicBezTo>
                    <a:pt x="297" y="3623"/>
                    <a:pt x="193" y="3657"/>
                    <a:pt x="110" y="3684"/>
                  </a:cubicBezTo>
                  <a:cubicBezTo>
                    <a:pt x="39" y="3710"/>
                    <a:pt x="1" y="3728"/>
                    <a:pt x="5" y="3732"/>
                  </a:cubicBezTo>
                  <a:cubicBezTo>
                    <a:pt x="5" y="3732"/>
                    <a:pt x="44" y="3723"/>
                    <a:pt x="118" y="3706"/>
                  </a:cubicBezTo>
                  <a:cubicBezTo>
                    <a:pt x="201" y="3679"/>
                    <a:pt x="306" y="3649"/>
                    <a:pt x="437" y="3610"/>
                  </a:cubicBezTo>
                  <a:cubicBezTo>
                    <a:pt x="717" y="3532"/>
                    <a:pt x="1114" y="3405"/>
                    <a:pt x="1608" y="3243"/>
                  </a:cubicBezTo>
                  <a:cubicBezTo>
                    <a:pt x="2591" y="2919"/>
                    <a:pt x="3942" y="2447"/>
                    <a:pt x="5428" y="1910"/>
                  </a:cubicBezTo>
                  <a:cubicBezTo>
                    <a:pt x="6913" y="1372"/>
                    <a:pt x="8260" y="892"/>
                    <a:pt x="9239" y="555"/>
                  </a:cubicBezTo>
                  <a:cubicBezTo>
                    <a:pt x="9723" y="389"/>
                    <a:pt x="10117" y="254"/>
                    <a:pt x="10401" y="157"/>
                  </a:cubicBezTo>
                  <a:cubicBezTo>
                    <a:pt x="10528" y="113"/>
                    <a:pt x="10633" y="75"/>
                    <a:pt x="10716" y="48"/>
                  </a:cubicBezTo>
                  <a:cubicBezTo>
                    <a:pt x="10786" y="22"/>
                    <a:pt x="10825" y="4"/>
                    <a:pt x="10825" y="0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sp>
        <p:nvSpPr>
          <p:cNvPr id="179" name="Google Shape;179;p26"/>
          <p:cNvSpPr/>
          <p:nvPr/>
        </p:nvSpPr>
        <p:spPr>
          <a:xfrm>
            <a:off x="4670617" y="6254590"/>
            <a:ext cx="7942890" cy="6784"/>
          </a:xfrm>
          <a:custGeom>
            <a:avLst/>
            <a:gdLst/>
            <a:ahLst/>
            <a:cxnLst/>
            <a:rect l="l" t="t" r="r" b="b"/>
            <a:pathLst>
              <a:path w="135819" h="116" extrusionOk="0">
                <a:moveTo>
                  <a:pt x="67912" y="1"/>
                </a:moveTo>
                <a:cubicBezTo>
                  <a:pt x="30398" y="1"/>
                  <a:pt x="0" y="27"/>
                  <a:pt x="0" y="59"/>
                </a:cubicBezTo>
                <a:cubicBezTo>
                  <a:pt x="0" y="89"/>
                  <a:pt x="30398" y="115"/>
                  <a:pt x="67912" y="115"/>
                </a:cubicBezTo>
                <a:cubicBezTo>
                  <a:pt x="105412" y="115"/>
                  <a:pt x="135819" y="89"/>
                  <a:pt x="135819" y="59"/>
                </a:cubicBezTo>
                <a:cubicBezTo>
                  <a:pt x="135819" y="27"/>
                  <a:pt x="105412" y="1"/>
                  <a:pt x="67912" y="1"/>
                </a:cubicBezTo>
                <a:close/>
              </a:path>
            </a:pathLst>
          </a:custGeom>
          <a:solidFill>
            <a:srgbClr val="434343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grpSp>
        <p:nvGrpSpPr>
          <p:cNvPr id="180" name="Google Shape;180;p26"/>
          <p:cNvGrpSpPr/>
          <p:nvPr/>
        </p:nvGrpSpPr>
        <p:grpSpPr>
          <a:xfrm>
            <a:off x="5237643" y="5225684"/>
            <a:ext cx="769082" cy="1030841"/>
            <a:chOff x="3429656" y="3785314"/>
            <a:chExt cx="576962" cy="773332"/>
          </a:xfrm>
          <a:solidFill>
            <a:schemeClr val="tx1"/>
          </a:solidFill>
        </p:grpSpPr>
        <p:sp>
          <p:nvSpPr>
            <p:cNvPr id="181" name="Google Shape;181;p26"/>
            <p:cNvSpPr/>
            <p:nvPr/>
          </p:nvSpPr>
          <p:spPr>
            <a:xfrm>
              <a:off x="3429656" y="4237325"/>
              <a:ext cx="230725" cy="140304"/>
            </a:xfrm>
            <a:custGeom>
              <a:avLst/>
              <a:gdLst/>
              <a:ahLst/>
              <a:cxnLst/>
              <a:rect l="l" t="t" r="r" b="b"/>
              <a:pathLst>
                <a:path w="5259" h="3198" extrusionOk="0">
                  <a:moveTo>
                    <a:pt x="2536" y="0"/>
                  </a:moveTo>
                  <a:cubicBezTo>
                    <a:pt x="2246" y="0"/>
                    <a:pt x="1955" y="26"/>
                    <a:pt x="1670" y="73"/>
                  </a:cubicBezTo>
                  <a:cubicBezTo>
                    <a:pt x="1198" y="151"/>
                    <a:pt x="704" y="291"/>
                    <a:pt x="381" y="645"/>
                  </a:cubicBezTo>
                  <a:cubicBezTo>
                    <a:pt x="63" y="1004"/>
                    <a:pt x="1" y="1628"/>
                    <a:pt x="368" y="1930"/>
                  </a:cubicBezTo>
                  <a:cubicBezTo>
                    <a:pt x="577" y="2103"/>
                    <a:pt x="860" y="2136"/>
                    <a:pt x="1128" y="2136"/>
                  </a:cubicBezTo>
                  <a:cubicBezTo>
                    <a:pt x="1146" y="2136"/>
                    <a:pt x="1163" y="2136"/>
                    <a:pt x="1181" y="2136"/>
                  </a:cubicBezTo>
                  <a:cubicBezTo>
                    <a:pt x="1442" y="2134"/>
                    <a:pt x="1713" y="2116"/>
                    <a:pt x="1979" y="2116"/>
                  </a:cubicBezTo>
                  <a:cubicBezTo>
                    <a:pt x="2417" y="2116"/>
                    <a:pt x="2840" y="2166"/>
                    <a:pt x="3183" y="2424"/>
                  </a:cubicBezTo>
                  <a:cubicBezTo>
                    <a:pt x="3497" y="2660"/>
                    <a:pt x="3707" y="3054"/>
                    <a:pt x="4083" y="3167"/>
                  </a:cubicBezTo>
                  <a:cubicBezTo>
                    <a:pt x="4150" y="3188"/>
                    <a:pt x="4219" y="3197"/>
                    <a:pt x="4288" y="3197"/>
                  </a:cubicBezTo>
                  <a:cubicBezTo>
                    <a:pt x="4595" y="3197"/>
                    <a:pt x="4900" y="3005"/>
                    <a:pt x="5057" y="2735"/>
                  </a:cubicBezTo>
                  <a:cubicBezTo>
                    <a:pt x="5254" y="2402"/>
                    <a:pt x="5258" y="1987"/>
                    <a:pt x="5166" y="1616"/>
                  </a:cubicBezTo>
                  <a:cubicBezTo>
                    <a:pt x="5166" y="1616"/>
                    <a:pt x="5075" y="803"/>
                    <a:pt x="4275" y="387"/>
                  </a:cubicBezTo>
                  <a:cubicBezTo>
                    <a:pt x="3740" y="113"/>
                    <a:pt x="3140" y="0"/>
                    <a:pt x="2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3554866" y="3785314"/>
              <a:ext cx="162065" cy="334616"/>
            </a:xfrm>
            <a:custGeom>
              <a:avLst/>
              <a:gdLst/>
              <a:ahLst/>
              <a:cxnLst/>
              <a:rect l="l" t="t" r="r" b="b"/>
              <a:pathLst>
                <a:path w="3694" h="7627" extrusionOk="0">
                  <a:moveTo>
                    <a:pt x="1509" y="1"/>
                  </a:moveTo>
                  <a:cubicBezTo>
                    <a:pt x="1180" y="1"/>
                    <a:pt x="849" y="163"/>
                    <a:pt x="621" y="408"/>
                  </a:cubicBezTo>
                  <a:cubicBezTo>
                    <a:pt x="337" y="709"/>
                    <a:pt x="184" y="1111"/>
                    <a:pt x="97" y="1517"/>
                  </a:cubicBezTo>
                  <a:cubicBezTo>
                    <a:pt x="31" y="1846"/>
                    <a:pt x="0" y="2177"/>
                    <a:pt x="0" y="2509"/>
                  </a:cubicBezTo>
                  <a:cubicBezTo>
                    <a:pt x="0" y="3550"/>
                    <a:pt x="293" y="4599"/>
                    <a:pt x="582" y="5608"/>
                  </a:cubicBezTo>
                  <a:cubicBezTo>
                    <a:pt x="753" y="6194"/>
                    <a:pt x="936" y="6806"/>
                    <a:pt x="1373" y="7229"/>
                  </a:cubicBezTo>
                  <a:cubicBezTo>
                    <a:pt x="1609" y="7457"/>
                    <a:pt x="1993" y="7627"/>
                    <a:pt x="2374" y="7627"/>
                  </a:cubicBezTo>
                  <a:cubicBezTo>
                    <a:pt x="2697" y="7627"/>
                    <a:pt x="3012" y="7505"/>
                    <a:pt x="3235" y="7185"/>
                  </a:cubicBezTo>
                  <a:cubicBezTo>
                    <a:pt x="3611" y="6640"/>
                    <a:pt x="3693" y="5944"/>
                    <a:pt x="3693" y="5281"/>
                  </a:cubicBezTo>
                  <a:lnTo>
                    <a:pt x="3693" y="5250"/>
                  </a:lnTo>
                  <a:cubicBezTo>
                    <a:pt x="3689" y="3808"/>
                    <a:pt x="3357" y="2366"/>
                    <a:pt x="2727" y="1063"/>
                  </a:cubicBezTo>
                  <a:cubicBezTo>
                    <a:pt x="2518" y="622"/>
                    <a:pt x="2221" y="158"/>
                    <a:pt x="1745" y="32"/>
                  </a:cubicBezTo>
                  <a:cubicBezTo>
                    <a:pt x="1666" y="10"/>
                    <a:pt x="1587" y="1"/>
                    <a:pt x="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3727853" y="3883016"/>
              <a:ext cx="278766" cy="276572"/>
            </a:xfrm>
            <a:custGeom>
              <a:avLst/>
              <a:gdLst/>
              <a:ahLst/>
              <a:cxnLst/>
              <a:rect l="l" t="t" r="r" b="b"/>
              <a:pathLst>
                <a:path w="6354" h="6304" extrusionOk="0">
                  <a:moveTo>
                    <a:pt x="5006" y="0"/>
                  </a:moveTo>
                  <a:cubicBezTo>
                    <a:pt x="4686" y="0"/>
                    <a:pt x="4367" y="87"/>
                    <a:pt x="4064" y="195"/>
                  </a:cubicBezTo>
                  <a:cubicBezTo>
                    <a:pt x="3159" y="514"/>
                    <a:pt x="2320" y="1008"/>
                    <a:pt x="1604" y="1646"/>
                  </a:cubicBezTo>
                  <a:cubicBezTo>
                    <a:pt x="996" y="2188"/>
                    <a:pt x="467" y="2852"/>
                    <a:pt x="231" y="3635"/>
                  </a:cubicBezTo>
                  <a:cubicBezTo>
                    <a:pt x="0" y="4417"/>
                    <a:pt x="95" y="5331"/>
                    <a:pt x="624" y="5955"/>
                  </a:cubicBezTo>
                  <a:lnTo>
                    <a:pt x="555" y="5863"/>
                  </a:lnTo>
                  <a:lnTo>
                    <a:pt x="555" y="5863"/>
                  </a:lnTo>
                  <a:cubicBezTo>
                    <a:pt x="787" y="6167"/>
                    <a:pt x="1151" y="6303"/>
                    <a:pt x="1565" y="6303"/>
                  </a:cubicBezTo>
                  <a:cubicBezTo>
                    <a:pt x="1845" y="6303"/>
                    <a:pt x="2148" y="6241"/>
                    <a:pt x="2447" y="6126"/>
                  </a:cubicBezTo>
                  <a:cubicBezTo>
                    <a:pt x="3185" y="5846"/>
                    <a:pt x="3740" y="5230"/>
                    <a:pt x="4222" y="4605"/>
                  </a:cubicBezTo>
                  <a:cubicBezTo>
                    <a:pt x="4825" y="3831"/>
                    <a:pt x="5366" y="3009"/>
                    <a:pt x="5838" y="2148"/>
                  </a:cubicBezTo>
                  <a:cubicBezTo>
                    <a:pt x="6104" y="1660"/>
                    <a:pt x="6354" y="1061"/>
                    <a:pt x="6096" y="567"/>
                  </a:cubicBezTo>
                  <a:cubicBezTo>
                    <a:pt x="5921" y="234"/>
                    <a:pt x="5541" y="42"/>
                    <a:pt x="5166" y="8"/>
                  </a:cubicBezTo>
                  <a:cubicBezTo>
                    <a:pt x="5112" y="3"/>
                    <a:pt x="5059" y="0"/>
                    <a:pt x="50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3539555" y="4279398"/>
              <a:ext cx="159169" cy="279248"/>
            </a:xfrm>
            <a:custGeom>
              <a:avLst/>
              <a:gdLst/>
              <a:ahLst/>
              <a:cxnLst/>
              <a:rect l="l" t="t" r="r" b="b"/>
              <a:pathLst>
                <a:path w="3628" h="6365" extrusionOk="0">
                  <a:moveTo>
                    <a:pt x="125" y="1"/>
                  </a:moveTo>
                  <a:cubicBezTo>
                    <a:pt x="44" y="1"/>
                    <a:pt x="0" y="4"/>
                    <a:pt x="0" y="9"/>
                  </a:cubicBezTo>
                  <a:cubicBezTo>
                    <a:pt x="0" y="19"/>
                    <a:pt x="114" y="36"/>
                    <a:pt x="315" y="54"/>
                  </a:cubicBezTo>
                  <a:cubicBezTo>
                    <a:pt x="511" y="84"/>
                    <a:pt x="799" y="145"/>
                    <a:pt x="1124" y="307"/>
                  </a:cubicBezTo>
                  <a:cubicBezTo>
                    <a:pt x="1442" y="459"/>
                    <a:pt x="1787" y="731"/>
                    <a:pt x="2080" y="1102"/>
                  </a:cubicBezTo>
                  <a:cubicBezTo>
                    <a:pt x="2378" y="1474"/>
                    <a:pt x="2631" y="1937"/>
                    <a:pt x="2840" y="2448"/>
                  </a:cubicBezTo>
                  <a:cubicBezTo>
                    <a:pt x="3042" y="2960"/>
                    <a:pt x="3199" y="3466"/>
                    <a:pt x="3300" y="3934"/>
                  </a:cubicBezTo>
                  <a:cubicBezTo>
                    <a:pt x="3395" y="4402"/>
                    <a:pt x="3453" y="4830"/>
                    <a:pt x="3492" y="5193"/>
                  </a:cubicBezTo>
                  <a:cubicBezTo>
                    <a:pt x="3522" y="5534"/>
                    <a:pt x="3553" y="5822"/>
                    <a:pt x="3575" y="6050"/>
                  </a:cubicBezTo>
                  <a:cubicBezTo>
                    <a:pt x="3592" y="6254"/>
                    <a:pt x="3610" y="6364"/>
                    <a:pt x="3619" y="6364"/>
                  </a:cubicBezTo>
                  <a:cubicBezTo>
                    <a:pt x="3627" y="6364"/>
                    <a:pt x="3627" y="6250"/>
                    <a:pt x="3623" y="6044"/>
                  </a:cubicBezTo>
                  <a:cubicBezTo>
                    <a:pt x="3619" y="5844"/>
                    <a:pt x="3610" y="5546"/>
                    <a:pt x="3584" y="5184"/>
                  </a:cubicBezTo>
                  <a:cubicBezTo>
                    <a:pt x="3553" y="4822"/>
                    <a:pt x="3510" y="4384"/>
                    <a:pt x="3413" y="3908"/>
                  </a:cubicBezTo>
                  <a:cubicBezTo>
                    <a:pt x="3317" y="3432"/>
                    <a:pt x="3165" y="2920"/>
                    <a:pt x="2959" y="2400"/>
                  </a:cubicBezTo>
                  <a:cubicBezTo>
                    <a:pt x="2749" y="1881"/>
                    <a:pt x="2487" y="1409"/>
                    <a:pt x="2172" y="1028"/>
                  </a:cubicBezTo>
                  <a:cubicBezTo>
                    <a:pt x="1866" y="648"/>
                    <a:pt x="1503" y="372"/>
                    <a:pt x="1162" y="223"/>
                  </a:cubicBezTo>
                  <a:cubicBezTo>
                    <a:pt x="826" y="71"/>
                    <a:pt x="525" y="19"/>
                    <a:pt x="319" y="5"/>
                  </a:cubicBezTo>
                  <a:cubicBezTo>
                    <a:pt x="241" y="2"/>
                    <a:pt x="176" y="1"/>
                    <a:pt x="125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3625017" y="3907278"/>
              <a:ext cx="73881" cy="622375"/>
            </a:xfrm>
            <a:custGeom>
              <a:avLst/>
              <a:gdLst/>
              <a:ahLst/>
              <a:cxnLst/>
              <a:rect l="l" t="t" r="r" b="b"/>
              <a:pathLst>
                <a:path w="1684" h="14186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0" y="53"/>
                    <a:pt x="31" y="145"/>
                  </a:cubicBezTo>
                  <a:cubicBezTo>
                    <a:pt x="53" y="250"/>
                    <a:pt x="89" y="385"/>
                    <a:pt x="128" y="551"/>
                  </a:cubicBezTo>
                  <a:cubicBezTo>
                    <a:pt x="172" y="726"/>
                    <a:pt x="220" y="940"/>
                    <a:pt x="277" y="1194"/>
                  </a:cubicBezTo>
                  <a:cubicBezTo>
                    <a:pt x="338" y="1442"/>
                    <a:pt x="398" y="1731"/>
                    <a:pt x="460" y="2045"/>
                  </a:cubicBezTo>
                  <a:cubicBezTo>
                    <a:pt x="723" y="3313"/>
                    <a:pt x="1011" y="5083"/>
                    <a:pt x="1225" y="7045"/>
                  </a:cubicBezTo>
                  <a:cubicBezTo>
                    <a:pt x="1443" y="9007"/>
                    <a:pt x="1552" y="10795"/>
                    <a:pt x="1584" y="12088"/>
                  </a:cubicBezTo>
                  <a:cubicBezTo>
                    <a:pt x="1605" y="12735"/>
                    <a:pt x="1605" y="13259"/>
                    <a:pt x="1605" y="13622"/>
                  </a:cubicBezTo>
                  <a:cubicBezTo>
                    <a:pt x="1605" y="13792"/>
                    <a:pt x="1600" y="13933"/>
                    <a:pt x="1600" y="14042"/>
                  </a:cubicBezTo>
                  <a:cubicBezTo>
                    <a:pt x="1605" y="14133"/>
                    <a:pt x="1605" y="14186"/>
                    <a:pt x="1610" y="14186"/>
                  </a:cubicBezTo>
                  <a:cubicBezTo>
                    <a:pt x="1614" y="14186"/>
                    <a:pt x="1622" y="14138"/>
                    <a:pt x="1627" y="14042"/>
                  </a:cubicBezTo>
                  <a:cubicBezTo>
                    <a:pt x="1636" y="13933"/>
                    <a:pt x="1644" y="13792"/>
                    <a:pt x="1653" y="13622"/>
                  </a:cubicBezTo>
                  <a:cubicBezTo>
                    <a:pt x="1671" y="13264"/>
                    <a:pt x="1683" y="12735"/>
                    <a:pt x="1675" y="12088"/>
                  </a:cubicBezTo>
                  <a:cubicBezTo>
                    <a:pt x="1667" y="10791"/>
                    <a:pt x="1570" y="8999"/>
                    <a:pt x="1356" y="7033"/>
                  </a:cubicBezTo>
                  <a:cubicBezTo>
                    <a:pt x="1138" y="5061"/>
                    <a:pt x="836" y="3296"/>
                    <a:pt x="552" y="2029"/>
                  </a:cubicBezTo>
                  <a:cubicBezTo>
                    <a:pt x="482" y="1710"/>
                    <a:pt x="412" y="1425"/>
                    <a:pt x="346" y="1176"/>
                  </a:cubicBezTo>
                  <a:cubicBezTo>
                    <a:pt x="285" y="927"/>
                    <a:pt x="229" y="713"/>
                    <a:pt x="176" y="538"/>
                  </a:cubicBezTo>
                  <a:cubicBezTo>
                    <a:pt x="128" y="377"/>
                    <a:pt x="89" y="241"/>
                    <a:pt x="53" y="136"/>
                  </a:cubicBezTo>
                  <a:cubicBezTo>
                    <a:pt x="27" y="48"/>
                    <a:pt x="10" y="0"/>
                    <a:pt x="5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3694861" y="3953650"/>
              <a:ext cx="204183" cy="424379"/>
            </a:xfrm>
            <a:custGeom>
              <a:avLst/>
              <a:gdLst/>
              <a:ahLst/>
              <a:cxnLst/>
              <a:rect l="l" t="t" r="r" b="b"/>
              <a:pathLst>
                <a:path w="4654" h="9673" extrusionOk="0">
                  <a:moveTo>
                    <a:pt x="4631" y="1"/>
                  </a:moveTo>
                  <a:cubicBezTo>
                    <a:pt x="4614" y="1"/>
                    <a:pt x="4485" y="84"/>
                    <a:pt x="4266" y="237"/>
                  </a:cubicBezTo>
                  <a:cubicBezTo>
                    <a:pt x="4204" y="276"/>
                    <a:pt x="4143" y="320"/>
                    <a:pt x="4073" y="368"/>
                  </a:cubicBezTo>
                  <a:cubicBezTo>
                    <a:pt x="4003" y="421"/>
                    <a:pt x="3937" y="486"/>
                    <a:pt x="3859" y="548"/>
                  </a:cubicBezTo>
                  <a:cubicBezTo>
                    <a:pt x="3715" y="683"/>
                    <a:pt x="3526" y="818"/>
                    <a:pt x="3365" y="1010"/>
                  </a:cubicBezTo>
                  <a:cubicBezTo>
                    <a:pt x="2657" y="1728"/>
                    <a:pt x="1848" y="2886"/>
                    <a:pt x="1250" y="4302"/>
                  </a:cubicBezTo>
                  <a:cubicBezTo>
                    <a:pt x="944" y="5005"/>
                    <a:pt x="704" y="5695"/>
                    <a:pt x="529" y="6337"/>
                  </a:cubicBezTo>
                  <a:cubicBezTo>
                    <a:pt x="345" y="6976"/>
                    <a:pt x="232" y="7561"/>
                    <a:pt x="149" y="8055"/>
                  </a:cubicBezTo>
                  <a:cubicBezTo>
                    <a:pt x="70" y="8554"/>
                    <a:pt x="30" y="8955"/>
                    <a:pt x="13" y="9240"/>
                  </a:cubicBezTo>
                  <a:cubicBezTo>
                    <a:pt x="4" y="9520"/>
                    <a:pt x="0" y="9673"/>
                    <a:pt x="8" y="9673"/>
                  </a:cubicBezTo>
                  <a:cubicBezTo>
                    <a:pt x="18" y="9673"/>
                    <a:pt x="39" y="9520"/>
                    <a:pt x="65" y="9244"/>
                  </a:cubicBezTo>
                  <a:cubicBezTo>
                    <a:pt x="97" y="8965"/>
                    <a:pt x="149" y="8562"/>
                    <a:pt x="236" y="8073"/>
                  </a:cubicBezTo>
                  <a:cubicBezTo>
                    <a:pt x="333" y="7583"/>
                    <a:pt x="458" y="7002"/>
                    <a:pt x="647" y="6369"/>
                  </a:cubicBezTo>
                  <a:cubicBezTo>
                    <a:pt x="825" y="5734"/>
                    <a:pt x="1067" y="5048"/>
                    <a:pt x="1368" y="4354"/>
                  </a:cubicBezTo>
                  <a:cubicBezTo>
                    <a:pt x="1962" y="2946"/>
                    <a:pt x="2749" y="1797"/>
                    <a:pt x="3431" y="1076"/>
                  </a:cubicBezTo>
                  <a:cubicBezTo>
                    <a:pt x="4113" y="346"/>
                    <a:pt x="4654" y="28"/>
                    <a:pt x="4633" y="1"/>
                  </a:cubicBezTo>
                  <a:cubicBezTo>
                    <a:pt x="4632" y="1"/>
                    <a:pt x="4632" y="1"/>
                    <a:pt x="4631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sp>
        <p:nvSpPr>
          <p:cNvPr id="187" name="Google Shape;187;p26"/>
          <p:cNvSpPr/>
          <p:nvPr/>
        </p:nvSpPr>
        <p:spPr>
          <a:xfrm>
            <a:off x="8320089" y="2662369"/>
            <a:ext cx="28657" cy="28422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188" name="Google Shape;188;p26"/>
          <p:cNvSpPr/>
          <p:nvPr/>
        </p:nvSpPr>
        <p:spPr>
          <a:xfrm>
            <a:off x="9472155" y="3100388"/>
            <a:ext cx="28714" cy="28714"/>
          </a:xfrm>
          <a:custGeom>
            <a:avLst/>
            <a:gdLst/>
            <a:ahLst/>
            <a:cxnLst/>
            <a:rect l="l" t="t" r="r" b="b"/>
            <a:pathLst>
              <a:path w="491" h="491" extrusionOk="0">
                <a:moveTo>
                  <a:pt x="245" y="1"/>
                </a:moveTo>
                <a:cubicBezTo>
                  <a:pt x="110" y="1"/>
                  <a:pt x="1" y="111"/>
                  <a:pt x="1" y="246"/>
                </a:cubicBezTo>
                <a:cubicBezTo>
                  <a:pt x="1" y="381"/>
                  <a:pt x="110" y="490"/>
                  <a:pt x="245" y="490"/>
                </a:cubicBezTo>
                <a:cubicBezTo>
                  <a:pt x="381" y="490"/>
                  <a:pt x="491" y="381"/>
                  <a:pt x="491" y="246"/>
                </a:cubicBezTo>
                <a:cubicBezTo>
                  <a:pt x="491" y="111"/>
                  <a:pt x="381" y="1"/>
                  <a:pt x="245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189" name="Google Shape;189;p26"/>
          <p:cNvSpPr/>
          <p:nvPr/>
        </p:nvSpPr>
        <p:spPr>
          <a:xfrm>
            <a:off x="9262621" y="5184281"/>
            <a:ext cx="92049" cy="20820"/>
          </a:xfrm>
          <a:custGeom>
            <a:avLst/>
            <a:gdLst/>
            <a:ahLst/>
            <a:cxnLst/>
            <a:rect l="l" t="t" r="r" b="b"/>
            <a:pathLst>
              <a:path w="1574" h="356" extrusionOk="0">
                <a:moveTo>
                  <a:pt x="0" y="1"/>
                </a:moveTo>
                <a:lnTo>
                  <a:pt x="0" y="355"/>
                </a:lnTo>
                <a:lnTo>
                  <a:pt x="1573" y="355"/>
                </a:lnTo>
                <a:lnTo>
                  <a:pt x="1573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190" name="Google Shape;190;p26"/>
          <p:cNvSpPr/>
          <p:nvPr/>
        </p:nvSpPr>
        <p:spPr>
          <a:xfrm>
            <a:off x="9583093" y="5184281"/>
            <a:ext cx="92284" cy="20820"/>
          </a:xfrm>
          <a:custGeom>
            <a:avLst/>
            <a:gdLst/>
            <a:ahLst/>
            <a:cxnLst/>
            <a:rect l="l" t="t" r="r" b="b"/>
            <a:pathLst>
              <a:path w="1578" h="356" extrusionOk="0">
                <a:moveTo>
                  <a:pt x="0" y="1"/>
                </a:moveTo>
                <a:lnTo>
                  <a:pt x="0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191" name="Google Shape;191;p26"/>
          <p:cNvSpPr/>
          <p:nvPr/>
        </p:nvSpPr>
        <p:spPr>
          <a:xfrm>
            <a:off x="9903800" y="5184281"/>
            <a:ext cx="92343" cy="20820"/>
          </a:xfrm>
          <a:custGeom>
            <a:avLst/>
            <a:gdLst/>
            <a:ahLst/>
            <a:cxnLst/>
            <a:rect l="l" t="t" r="r" b="b"/>
            <a:pathLst>
              <a:path w="1579" h="356" extrusionOk="0">
                <a:moveTo>
                  <a:pt x="1" y="1"/>
                </a:moveTo>
                <a:lnTo>
                  <a:pt x="1" y="355"/>
                </a:lnTo>
                <a:lnTo>
                  <a:pt x="1579" y="355"/>
                </a:lnTo>
                <a:lnTo>
                  <a:pt x="1579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192" name="Google Shape;192;p26"/>
          <p:cNvSpPr/>
          <p:nvPr/>
        </p:nvSpPr>
        <p:spPr>
          <a:xfrm>
            <a:off x="10224566" y="5184281"/>
            <a:ext cx="92343" cy="20820"/>
          </a:xfrm>
          <a:custGeom>
            <a:avLst/>
            <a:gdLst/>
            <a:ahLst/>
            <a:cxnLst/>
            <a:rect l="l" t="t" r="r" b="b"/>
            <a:pathLst>
              <a:path w="1579" h="356" extrusionOk="0">
                <a:moveTo>
                  <a:pt x="1" y="1"/>
                </a:moveTo>
                <a:lnTo>
                  <a:pt x="1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193" name="Google Shape;193;p26"/>
          <p:cNvSpPr/>
          <p:nvPr/>
        </p:nvSpPr>
        <p:spPr>
          <a:xfrm>
            <a:off x="9468297" y="4213971"/>
            <a:ext cx="32574" cy="31171"/>
          </a:xfrm>
          <a:custGeom>
            <a:avLst/>
            <a:gdLst/>
            <a:ahLst/>
            <a:cxnLst/>
            <a:rect l="l" t="t" r="r" b="b"/>
            <a:pathLst>
              <a:path w="557" h="533" extrusionOk="0">
                <a:moveTo>
                  <a:pt x="277" y="0"/>
                </a:moveTo>
                <a:cubicBezTo>
                  <a:pt x="124" y="0"/>
                  <a:pt x="1" y="118"/>
                  <a:pt x="1" y="267"/>
                </a:cubicBezTo>
                <a:cubicBezTo>
                  <a:pt x="1" y="414"/>
                  <a:pt x="124" y="533"/>
                  <a:pt x="277" y="533"/>
                </a:cubicBezTo>
                <a:cubicBezTo>
                  <a:pt x="434" y="533"/>
                  <a:pt x="557" y="414"/>
                  <a:pt x="557" y="267"/>
                </a:cubicBezTo>
                <a:cubicBezTo>
                  <a:pt x="557" y="118"/>
                  <a:pt x="434" y="0"/>
                  <a:pt x="277" y="0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194" name="Google Shape;194;p26"/>
          <p:cNvSpPr/>
          <p:nvPr/>
        </p:nvSpPr>
        <p:spPr>
          <a:xfrm>
            <a:off x="8366253" y="3728755"/>
            <a:ext cx="2150680" cy="1948636"/>
          </a:xfrm>
          <a:custGeom>
            <a:avLst/>
            <a:gdLst/>
            <a:ahLst/>
            <a:cxnLst/>
            <a:rect l="l" t="t" r="r" b="b"/>
            <a:pathLst>
              <a:path w="35998" h="15301" extrusionOk="0">
                <a:moveTo>
                  <a:pt x="888" y="1"/>
                </a:moveTo>
                <a:cubicBezTo>
                  <a:pt x="398" y="1"/>
                  <a:pt x="1" y="398"/>
                  <a:pt x="1" y="887"/>
                </a:cubicBezTo>
                <a:lnTo>
                  <a:pt x="1" y="14413"/>
                </a:lnTo>
                <a:cubicBezTo>
                  <a:pt x="1" y="14903"/>
                  <a:pt x="398" y="15300"/>
                  <a:pt x="888" y="15300"/>
                </a:cubicBezTo>
                <a:lnTo>
                  <a:pt x="35110" y="15300"/>
                </a:lnTo>
                <a:cubicBezTo>
                  <a:pt x="35600" y="15300"/>
                  <a:pt x="35998" y="14903"/>
                  <a:pt x="35998" y="14413"/>
                </a:cubicBezTo>
                <a:lnTo>
                  <a:pt x="35998" y="887"/>
                </a:lnTo>
                <a:cubicBezTo>
                  <a:pt x="35998" y="398"/>
                  <a:pt x="35600" y="1"/>
                  <a:pt x="35110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195" name="Google Shape;195;p26"/>
          <p:cNvSpPr/>
          <p:nvPr/>
        </p:nvSpPr>
        <p:spPr>
          <a:xfrm>
            <a:off x="9848886" y="4145434"/>
            <a:ext cx="32516" cy="31462"/>
          </a:xfrm>
          <a:custGeom>
            <a:avLst/>
            <a:gdLst/>
            <a:ahLst/>
            <a:cxnLst/>
            <a:rect l="l" t="t" r="r" b="b"/>
            <a:pathLst>
              <a:path w="556" h="538" extrusionOk="0">
                <a:moveTo>
                  <a:pt x="276" y="1"/>
                </a:moveTo>
                <a:cubicBezTo>
                  <a:pt x="122" y="1"/>
                  <a:pt x="1" y="123"/>
                  <a:pt x="1" y="267"/>
                </a:cubicBezTo>
                <a:cubicBezTo>
                  <a:pt x="1" y="416"/>
                  <a:pt x="122" y="538"/>
                  <a:pt x="276" y="538"/>
                </a:cubicBezTo>
                <a:cubicBezTo>
                  <a:pt x="429" y="538"/>
                  <a:pt x="556" y="416"/>
                  <a:pt x="556" y="267"/>
                </a:cubicBezTo>
                <a:cubicBezTo>
                  <a:pt x="556" y="123"/>
                  <a:pt x="429" y="1"/>
                  <a:pt x="276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grpSp>
        <p:nvGrpSpPr>
          <p:cNvPr id="196" name="Google Shape;196;p26"/>
          <p:cNvGrpSpPr/>
          <p:nvPr/>
        </p:nvGrpSpPr>
        <p:grpSpPr>
          <a:xfrm>
            <a:off x="8458105" y="3848703"/>
            <a:ext cx="1876433" cy="1714416"/>
            <a:chOff x="6117656" y="2752309"/>
            <a:chExt cx="1407691" cy="1286147"/>
          </a:xfrm>
        </p:grpSpPr>
        <p:sp>
          <p:nvSpPr>
            <p:cNvPr id="197" name="Google Shape;197;p26"/>
            <p:cNvSpPr/>
            <p:nvPr/>
          </p:nvSpPr>
          <p:spPr>
            <a:xfrm>
              <a:off x="6117656" y="3670896"/>
              <a:ext cx="54095" cy="15750"/>
            </a:xfrm>
            <a:custGeom>
              <a:avLst/>
              <a:gdLst/>
              <a:ahLst/>
              <a:cxnLst/>
              <a:rect l="l" t="t" r="r" b="b"/>
              <a:pathLst>
                <a:path w="1233" h="359" extrusionOk="0">
                  <a:moveTo>
                    <a:pt x="1" y="0"/>
                  </a:moveTo>
                  <a:lnTo>
                    <a:pt x="1" y="359"/>
                  </a:lnTo>
                  <a:lnTo>
                    <a:pt x="1233" y="359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6239970" y="3754253"/>
              <a:ext cx="69055" cy="15619"/>
            </a:xfrm>
            <a:custGeom>
              <a:avLst/>
              <a:gdLst/>
              <a:ahLst/>
              <a:cxnLst/>
              <a:rect l="l" t="t" r="r" b="b"/>
              <a:pathLst>
                <a:path w="1574" h="356" extrusionOk="0">
                  <a:moveTo>
                    <a:pt x="0" y="1"/>
                  </a:moveTo>
                  <a:lnTo>
                    <a:pt x="0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6480563" y="3754253"/>
              <a:ext cx="69055" cy="15619"/>
            </a:xfrm>
            <a:custGeom>
              <a:avLst/>
              <a:gdLst/>
              <a:ahLst/>
              <a:cxnLst/>
              <a:rect l="l" t="t" r="r" b="b"/>
              <a:pathLst>
                <a:path w="1574" h="356" extrusionOk="0">
                  <a:moveTo>
                    <a:pt x="1" y="1"/>
                  </a:moveTo>
                  <a:lnTo>
                    <a:pt x="1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6117656" y="3463032"/>
              <a:ext cx="54095" cy="15619"/>
            </a:xfrm>
            <a:custGeom>
              <a:avLst/>
              <a:gdLst/>
              <a:ahLst/>
              <a:cxnLst/>
              <a:rect l="l" t="t" r="r" b="b"/>
              <a:pathLst>
                <a:path w="1233" h="356" extrusionOk="0">
                  <a:moveTo>
                    <a:pt x="1" y="1"/>
                  </a:moveTo>
                  <a:lnTo>
                    <a:pt x="1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6117656" y="3071564"/>
              <a:ext cx="54095" cy="15531"/>
            </a:xfrm>
            <a:custGeom>
              <a:avLst/>
              <a:gdLst/>
              <a:ahLst/>
              <a:cxnLst/>
              <a:rect l="l" t="t" r="r" b="b"/>
              <a:pathLst>
                <a:path w="1233" h="354" extrusionOk="0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6117656" y="2874843"/>
              <a:ext cx="54095" cy="15531"/>
            </a:xfrm>
            <a:custGeom>
              <a:avLst/>
              <a:gdLst/>
              <a:ahLst/>
              <a:cxnLst/>
              <a:rect l="l" t="t" r="r" b="b"/>
              <a:pathLst>
                <a:path w="1233" h="354" extrusionOk="0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6120332" y="3267276"/>
              <a:ext cx="54095" cy="15619"/>
            </a:xfrm>
            <a:custGeom>
              <a:avLst/>
              <a:gdLst/>
              <a:ahLst/>
              <a:cxnLst/>
              <a:rect l="l" t="t" r="r" b="b"/>
              <a:pathLst>
                <a:path w="1233" h="356" extrusionOk="0">
                  <a:moveTo>
                    <a:pt x="0" y="1"/>
                  </a:moveTo>
                  <a:lnTo>
                    <a:pt x="0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6197415" y="2752309"/>
              <a:ext cx="1312797" cy="936853"/>
            </a:xfrm>
            <a:custGeom>
              <a:avLst/>
              <a:gdLst/>
              <a:ahLst/>
              <a:cxnLst/>
              <a:rect l="l" t="t" r="r" b="b"/>
              <a:pathLst>
                <a:path w="29923" h="21354" extrusionOk="0">
                  <a:moveTo>
                    <a:pt x="57" y="0"/>
                  </a:moveTo>
                  <a:cubicBezTo>
                    <a:pt x="57" y="0"/>
                    <a:pt x="53" y="36"/>
                    <a:pt x="53" y="105"/>
                  </a:cubicBezTo>
                  <a:cubicBezTo>
                    <a:pt x="48" y="180"/>
                    <a:pt x="48" y="285"/>
                    <a:pt x="48" y="420"/>
                  </a:cubicBezTo>
                  <a:cubicBezTo>
                    <a:pt x="44" y="700"/>
                    <a:pt x="39" y="1102"/>
                    <a:pt x="35" y="1626"/>
                  </a:cubicBezTo>
                  <a:cubicBezTo>
                    <a:pt x="31" y="2680"/>
                    <a:pt x="26" y="4209"/>
                    <a:pt x="18" y="6110"/>
                  </a:cubicBezTo>
                  <a:cubicBezTo>
                    <a:pt x="13" y="9925"/>
                    <a:pt x="9" y="15248"/>
                    <a:pt x="0" y="21297"/>
                  </a:cubicBezTo>
                  <a:lnTo>
                    <a:pt x="0" y="21354"/>
                  </a:lnTo>
                  <a:lnTo>
                    <a:pt x="4344" y="21354"/>
                  </a:lnTo>
                  <a:cubicBezTo>
                    <a:pt x="11402" y="21344"/>
                    <a:pt x="17796" y="21340"/>
                    <a:pt x="22427" y="21336"/>
                  </a:cubicBezTo>
                  <a:cubicBezTo>
                    <a:pt x="24739" y="21327"/>
                    <a:pt x="26610" y="21323"/>
                    <a:pt x="27912" y="21318"/>
                  </a:cubicBezTo>
                  <a:cubicBezTo>
                    <a:pt x="28555" y="21314"/>
                    <a:pt x="29057" y="21310"/>
                    <a:pt x="29402" y="21305"/>
                  </a:cubicBezTo>
                  <a:cubicBezTo>
                    <a:pt x="29569" y="21305"/>
                    <a:pt x="29695" y="21301"/>
                    <a:pt x="29787" y="21301"/>
                  </a:cubicBezTo>
                  <a:cubicBezTo>
                    <a:pt x="29874" y="21301"/>
                    <a:pt x="29922" y="21297"/>
                    <a:pt x="29922" y="21297"/>
                  </a:cubicBezTo>
                  <a:cubicBezTo>
                    <a:pt x="29922" y="21297"/>
                    <a:pt x="29874" y="21292"/>
                    <a:pt x="29787" y="21287"/>
                  </a:cubicBezTo>
                  <a:cubicBezTo>
                    <a:pt x="29695" y="21287"/>
                    <a:pt x="29569" y="21283"/>
                    <a:pt x="29402" y="21283"/>
                  </a:cubicBezTo>
                  <a:cubicBezTo>
                    <a:pt x="29057" y="21279"/>
                    <a:pt x="28555" y="21275"/>
                    <a:pt x="27912" y="21271"/>
                  </a:cubicBezTo>
                  <a:cubicBezTo>
                    <a:pt x="26610" y="21265"/>
                    <a:pt x="24739" y="21261"/>
                    <a:pt x="22427" y="21253"/>
                  </a:cubicBezTo>
                  <a:cubicBezTo>
                    <a:pt x="17796" y="21249"/>
                    <a:pt x="11402" y="21244"/>
                    <a:pt x="4344" y="21235"/>
                  </a:cubicBezTo>
                  <a:lnTo>
                    <a:pt x="113" y="21235"/>
                  </a:lnTo>
                  <a:cubicBezTo>
                    <a:pt x="105" y="15212"/>
                    <a:pt x="101" y="9912"/>
                    <a:pt x="97" y="6110"/>
                  </a:cubicBezTo>
                  <a:cubicBezTo>
                    <a:pt x="87" y="4209"/>
                    <a:pt x="83" y="2680"/>
                    <a:pt x="79" y="1626"/>
                  </a:cubicBezTo>
                  <a:cubicBezTo>
                    <a:pt x="75" y="1102"/>
                    <a:pt x="70" y="700"/>
                    <a:pt x="65" y="420"/>
                  </a:cubicBezTo>
                  <a:cubicBezTo>
                    <a:pt x="65" y="285"/>
                    <a:pt x="61" y="180"/>
                    <a:pt x="61" y="105"/>
                  </a:cubicBezTo>
                  <a:cubicBezTo>
                    <a:pt x="61" y="36"/>
                    <a:pt x="57" y="0"/>
                    <a:pt x="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6267425" y="3272494"/>
              <a:ext cx="1244945" cy="5177"/>
            </a:xfrm>
            <a:custGeom>
              <a:avLst/>
              <a:gdLst/>
              <a:ahLst/>
              <a:cxnLst/>
              <a:rect l="l" t="t" r="r" b="b"/>
              <a:pathLst>
                <a:path w="29018" h="118" extrusionOk="0">
                  <a:moveTo>
                    <a:pt x="14509" y="0"/>
                  </a:moveTo>
                  <a:cubicBezTo>
                    <a:pt x="6494" y="0"/>
                    <a:pt x="0" y="27"/>
                    <a:pt x="0" y="57"/>
                  </a:cubicBezTo>
                  <a:cubicBezTo>
                    <a:pt x="0" y="92"/>
                    <a:pt x="6494" y="118"/>
                    <a:pt x="14509" y="118"/>
                  </a:cubicBezTo>
                  <a:cubicBezTo>
                    <a:pt x="22519" y="118"/>
                    <a:pt x="29017" y="92"/>
                    <a:pt x="29017" y="57"/>
                  </a:cubicBezTo>
                  <a:cubicBezTo>
                    <a:pt x="29017" y="27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6267425" y="3076695"/>
              <a:ext cx="1244945" cy="5265"/>
            </a:xfrm>
            <a:custGeom>
              <a:avLst/>
              <a:gdLst/>
              <a:ahLst/>
              <a:cxnLst/>
              <a:rect l="l" t="t" r="r" b="b"/>
              <a:pathLst>
                <a:path w="29018" h="120" extrusionOk="0">
                  <a:moveTo>
                    <a:pt x="14509" y="1"/>
                  </a:moveTo>
                  <a:cubicBezTo>
                    <a:pt x="6494" y="1"/>
                    <a:pt x="0" y="27"/>
                    <a:pt x="0" y="58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8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6267425" y="2879975"/>
              <a:ext cx="1244945" cy="5265"/>
            </a:xfrm>
            <a:custGeom>
              <a:avLst/>
              <a:gdLst/>
              <a:ahLst/>
              <a:cxnLst/>
              <a:rect l="l" t="t" r="r" b="b"/>
              <a:pathLst>
                <a:path w="29018" h="120" extrusionOk="0">
                  <a:moveTo>
                    <a:pt x="14509" y="1"/>
                  </a:moveTo>
                  <a:cubicBezTo>
                    <a:pt x="6494" y="1"/>
                    <a:pt x="0" y="27"/>
                    <a:pt x="0" y="59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9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6267425" y="3468249"/>
              <a:ext cx="1244945" cy="5001"/>
            </a:xfrm>
            <a:custGeom>
              <a:avLst/>
              <a:gdLst/>
              <a:ahLst/>
              <a:cxnLst/>
              <a:rect l="l" t="t" r="r" b="b"/>
              <a:pathLst>
                <a:path w="29018" h="114" extrusionOk="0">
                  <a:moveTo>
                    <a:pt x="14509" y="0"/>
                  </a:moveTo>
                  <a:cubicBezTo>
                    <a:pt x="6494" y="0"/>
                    <a:pt x="0" y="26"/>
                    <a:pt x="0" y="57"/>
                  </a:cubicBezTo>
                  <a:cubicBezTo>
                    <a:pt x="0" y="87"/>
                    <a:pt x="6494" y="113"/>
                    <a:pt x="14509" y="113"/>
                  </a:cubicBezTo>
                  <a:cubicBezTo>
                    <a:pt x="22519" y="113"/>
                    <a:pt x="29017" y="87"/>
                    <a:pt x="29017" y="57"/>
                  </a:cubicBezTo>
                  <a:cubicBezTo>
                    <a:pt x="29017" y="26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6265284" y="2766699"/>
              <a:ext cx="1244926" cy="877801"/>
            </a:xfrm>
            <a:custGeom>
              <a:avLst/>
              <a:gdLst/>
              <a:ahLst/>
              <a:cxnLst/>
              <a:rect l="l" t="t" r="r" b="b"/>
              <a:pathLst>
                <a:path w="28376" h="20008" extrusionOk="0">
                  <a:moveTo>
                    <a:pt x="18153" y="1"/>
                  </a:moveTo>
                  <a:lnTo>
                    <a:pt x="14714" y="6534"/>
                  </a:lnTo>
                  <a:lnTo>
                    <a:pt x="12425" y="4668"/>
                  </a:lnTo>
                  <a:lnTo>
                    <a:pt x="9605" y="9593"/>
                  </a:lnTo>
                  <a:lnTo>
                    <a:pt x="7578" y="8164"/>
                  </a:lnTo>
                  <a:lnTo>
                    <a:pt x="4143" y="13504"/>
                  </a:lnTo>
                  <a:lnTo>
                    <a:pt x="2469" y="12220"/>
                  </a:lnTo>
                  <a:lnTo>
                    <a:pt x="0" y="16048"/>
                  </a:lnTo>
                  <a:lnTo>
                    <a:pt x="0" y="20007"/>
                  </a:lnTo>
                  <a:lnTo>
                    <a:pt x="28375" y="20007"/>
                  </a:lnTo>
                  <a:lnTo>
                    <a:pt x="28375" y="2641"/>
                  </a:lnTo>
                  <a:lnTo>
                    <a:pt x="24849" y="3649"/>
                  </a:lnTo>
                  <a:lnTo>
                    <a:pt x="21855" y="7303"/>
                  </a:lnTo>
                  <a:lnTo>
                    <a:pt x="1815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6265284" y="2819433"/>
              <a:ext cx="1260062" cy="709243"/>
            </a:xfrm>
            <a:custGeom>
              <a:avLst/>
              <a:gdLst/>
              <a:ahLst/>
              <a:cxnLst/>
              <a:rect l="l" t="t" r="r" b="b"/>
              <a:pathLst>
                <a:path w="28721" h="16166" extrusionOk="0">
                  <a:moveTo>
                    <a:pt x="25041" y="1"/>
                  </a:moveTo>
                  <a:lnTo>
                    <a:pt x="25027" y="13"/>
                  </a:lnTo>
                  <a:cubicBezTo>
                    <a:pt x="24240" y="1036"/>
                    <a:pt x="23252" y="2306"/>
                    <a:pt x="22122" y="3767"/>
                  </a:cubicBezTo>
                  <a:lnTo>
                    <a:pt x="22122" y="3767"/>
                  </a:lnTo>
                  <a:cubicBezTo>
                    <a:pt x="20021" y="3763"/>
                    <a:pt x="17561" y="3759"/>
                    <a:pt x="14889" y="3759"/>
                  </a:cubicBezTo>
                  <a:lnTo>
                    <a:pt x="14859" y="3759"/>
                  </a:lnTo>
                  <a:lnTo>
                    <a:pt x="14841" y="3785"/>
                  </a:lnTo>
                  <a:cubicBezTo>
                    <a:pt x="13884" y="5376"/>
                    <a:pt x="12853" y="7089"/>
                    <a:pt x="11786" y="8863"/>
                  </a:cubicBezTo>
                  <a:cubicBezTo>
                    <a:pt x="10766" y="10563"/>
                    <a:pt x="9777" y="12212"/>
                    <a:pt x="8840" y="13769"/>
                  </a:cubicBezTo>
                  <a:lnTo>
                    <a:pt x="8840" y="13769"/>
                  </a:lnTo>
                  <a:cubicBezTo>
                    <a:pt x="7421" y="11828"/>
                    <a:pt x="6105" y="10033"/>
                    <a:pt x="4942" y="8444"/>
                  </a:cubicBezTo>
                  <a:lnTo>
                    <a:pt x="4903" y="8387"/>
                  </a:lnTo>
                  <a:lnTo>
                    <a:pt x="4864" y="8444"/>
                  </a:lnTo>
                  <a:cubicBezTo>
                    <a:pt x="3387" y="10782"/>
                    <a:pt x="2168" y="12704"/>
                    <a:pt x="1315" y="14055"/>
                  </a:cubicBezTo>
                  <a:cubicBezTo>
                    <a:pt x="896" y="14723"/>
                    <a:pt x="563" y="15247"/>
                    <a:pt x="337" y="15610"/>
                  </a:cubicBezTo>
                  <a:cubicBezTo>
                    <a:pt x="228" y="15790"/>
                    <a:pt x="144" y="15925"/>
                    <a:pt x="83" y="16022"/>
                  </a:cubicBezTo>
                  <a:cubicBezTo>
                    <a:pt x="26" y="16117"/>
                    <a:pt x="0" y="16165"/>
                    <a:pt x="0" y="16165"/>
                  </a:cubicBezTo>
                  <a:cubicBezTo>
                    <a:pt x="0" y="16165"/>
                    <a:pt x="35" y="16122"/>
                    <a:pt x="97" y="16030"/>
                  </a:cubicBezTo>
                  <a:cubicBezTo>
                    <a:pt x="158" y="15933"/>
                    <a:pt x="245" y="15798"/>
                    <a:pt x="359" y="15628"/>
                  </a:cubicBezTo>
                  <a:cubicBezTo>
                    <a:pt x="595" y="15265"/>
                    <a:pt x="931" y="14745"/>
                    <a:pt x="1359" y="14081"/>
                  </a:cubicBezTo>
                  <a:cubicBezTo>
                    <a:pt x="2213" y="12751"/>
                    <a:pt x="3432" y="10853"/>
                    <a:pt x="4909" y="8556"/>
                  </a:cubicBezTo>
                  <a:lnTo>
                    <a:pt x="4909" y="8556"/>
                  </a:lnTo>
                  <a:cubicBezTo>
                    <a:pt x="6070" y="10150"/>
                    <a:pt x="7380" y="11954"/>
                    <a:pt x="8797" y="13902"/>
                  </a:cubicBezTo>
                  <a:lnTo>
                    <a:pt x="8849" y="13972"/>
                  </a:lnTo>
                  <a:lnTo>
                    <a:pt x="8893" y="13898"/>
                  </a:lnTo>
                  <a:cubicBezTo>
                    <a:pt x="9841" y="12320"/>
                    <a:pt x="10847" y="10650"/>
                    <a:pt x="11887" y="8920"/>
                  </a:cubicBezTo>
                  <a:cubicBezTo>
                    <a:pt x="12947" y="7155"/>
                    <a:pt x="13973" y="5451"/>
                    <a:pt x="14922" y="3868"/>
                  </a:cubicBezTo>
                  <a:lnTo>
                    <a:pt x="14922" y="3868"/>
                  </a:lnTo>
                  <a:cubicBezTo>
                    <a:pt x="17592" y="3863"/>
                    <a:pt x="20050" y="3863"/>
                    <a:pt x="22148" y="3859"/>
                  </a:cubicBezTo>
                  <a:lnTo>
                    <a:pt x="22169" y="3859"/>
                  </a:lnTo>
                  <a:lnTo>
                    <a:pt x="22183" y="3841"/>
                  </a:lnTo>
                  <a:cubicBezTo>
                    <a:pt x="23306" y="2371"/>
                    <a:pt x="24285" y="1094"/>
                    <a:pt x="25070" y="65"/>
                  </a:cubicBezTo>
                  <a:lnTo>
                    <a:pt x="25070" y="65"/>
                  </a:lnTo>
                  <a:cubicBezTo>
                    <a:pt x="26221" y="57"/>
                    <a:pt x="27133" y="53"/>
                    <a:pt x="27760" y="49"/>
                  </a:cubicBezTo>
                  <a:cubicBezTo>
                    <a:pt x="28069" y="49"/>
                    <a:pt x="28310" y="44"/>
                    <a:pt x="28476" y="44"/>
                  </a:cubicBezTo>
                  <a:cubicBezTo>
                    <a:pt x="28555" y="39"/>
                    <a:pt x="28611" y="39"/>
                    <a:pt x="28660" y="39"/>
                  </a:cubicBezTo>
                  <a:cubicBezTo>
                    <a:pt x="28698" y="35"/>
                    <a:pt x="28720" y="35"/>
                    <a:pt x="28720" y="35"/>
                  </a:cubicBezTo>
                  <a:cubicBezTo>
                    <a:pt x="28720" y="31"/>
                    <a:pt x="28698" y="31"/>
                    <a:pt x="28660" y="31"/>
                  </a:cubicBezTo>
                  <a:cubicBezTo>
                    <a:pt x="28611" y="27"/>
                    <a:pt x="28555" y="27"/>
                    <a:pt x="28476" y="27"/>
                  </a:cubicBezTo>
                  <a:cubicBezTo>
                    <a:pt x="28310" y="23"/>
                    <a:pt x="28069" y="17"/>
                    <a:pt x="27760" y="17"/>
                  </a:cubicBezTo>
                  <a:cubicBezTo>
                    <a:pt x="27130" y="13"/>
                    <a:pt x="26213" y="9"/>
                    <a:pt x="250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6508159" y="3234899"/>
              <a:ext cx="24569" cy="23603"/>
            </a:xfrm>
            <a:custGeom>
              <a:avLst/>
              <a:gdLst/>
              <a:ahLst/>
              <a:cxnLst/>
              <a:rect l="l" t="t" r="r" b="b"/>
              <a:pathLst>
                <a:path w="560" h="538" extrusionOk="0">
                  <a:moveTo>
                    <a:pt x="281" y="1"/>
                  </a:moveTo>
                  <a:cubicBezTo>
                    <a:pt x="128" y="1"/>
                    <a:pt x="1" y="123"/>
                    <a:pt x="1" y="271"/>
                  </a:cubicBezTo>
                  <a:cubicBezTo>
                    <a:pt x="1" y="416"/>
                    <a:pt x="128" y="538"/>
                    <a:pt x="281" y="538"/>
                  </a:cubicBezTo>
                  <a:cubicBezTo>
                    <a:pt x="434" y="538"/>
                    <a:pt x="560" y="416"/>
                    <a:pt x="560" y="271"/>
                  </a:cubicBezTo>
                  <a:cubicBezTo>
                    <a:pt x="560" y="123"/>
                    <a:pt x="434" y="1"/>
                    <a:pt x="2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6239970" y="3886175"/>
              <a:ext cx="157985" cy="152281"/>
            </a:xfrm>
            <a:custGeom>
              <a:avLst/>
              <a:gdLst/>
              <a:ahLst/>
              <a:cxnLst/>
              <a:rect l="l" t="t" r="r" b="b"/>
              <a:pathLst>
                <a:path w="3601" h="3471" extrusionOk="0">
                  <a:moveTo>
                    <a:pt x="1801" y="1"/>
                  </a:moveTo>
                  <a:cubicBezTo>
                    <a:pt x="805" y="1"/>
                    <a:pt x="0" y="779"/>
                    <a:pt x="0" y="1735"/>
                  </a:cubicBezTo>
                  <a:cubicBezTo>
                    <a:pt x="0" y="2693"/>
                    <a:pt x="805" y="3470"/>
                    <a:pt x="1801" y="3470"/>
                  </a:cubicBezTo>
                  <a:cubicBezTo>
                    <a:pt x="2792" y="3470"/>
                    <a:pt x="3601" y="2693"/>
                    <a:pt x="3601" y="1735"/>
                  </a:cubicBezTo>
                  <a:cubicBezTo>
                    <a:pt x="3601" y="779"/>
                    <a:pt x="2792" y="1"/>
                    <a:pt x="1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6515090" y="3911314"/>
              <a:ext cx="927816" cy="28605"/>
            </a:xfrm>
            <a:custGeom>
              <a:avLst/>
              <a:gdLst/>
              <a:ahLst/>
              <a:cxnLst/>
              <a:rect l="l" t="t" r="r" b="b"/>
              <a:pathLst>
                <a:path w="21148" h="652" extrusionOk="0">
                  <a:moveTo>
                    <a:pt x="0" y="0"/>
                  </a:moveTo>
                  <a:lnTo>
                    <a:pt x="0" y="652"/>
                  </a:lnTo>
                  <a:lnTo>
                    <a:pt x="21148" y="652"/>
                  </a:lnTo>
                  <a:lnTo>
                    <a:pt x="21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6515090" y="3982430"/>
              <a:ext cx="385244" cy="28649"/>
            </a:xfrm>
            <a:custGeom>
              <a:avLst/>
              <a:gdLst/>
              <a:ahLst/>
              <a:cxnLst/>
              <a:rect l="l" t="t" r="r" b="b"/>
              <a:pathLst>
                <a:path w="8781" h="653" extrusionOk="0">
                  <a:moveTo>
                    <a:pt x="0" y="1"/>
                  </a:moveTo>
                  <a:lnTo>
                    <a:pt x="0" y="652"/>
                  </a:lnTo>
                  <a:lnTo>
                    <a:pt x="8780" y="652"/>
                  </a:lnTo>
                  <a:lnTo>
                    <a:pt x="87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grpSp>
        <p:nvGrpSpPr>
          <p:cNvPr id="215" name="Google Shape;215;p26"/>
          <p:cNvGrpSpPr/>
          <p:nvPr/>
        </p:nvGrpSpPr>
        <p:grpSpPr>
          <a:xfrm>
            <a:off x="5252090" y="2410716"/>
            <a:ext cx="1725636" cy="785893"/>
            <a:chOff x="3940094" y="1807838"/>
            <a:chExt cx="1294564" cy="589573"/>
          </a:xfrm>
        </p:grpSpPr>
        <p:grpSp>
          <p:nvGrpSpPr>
            <p:cNvPr id="216" name="Google Shape;216;p26"/>
            <p:cNvGrpSpPr/>
            <p:nvPr/>
          </p:nvGrpSpPr>
          <p:grpSpPr>
            <a:xfrm>
              <a:off x="3940094" y="1807838"/>
              <a:ext cx="1294564" cy="589573"/>
              <a:chOff x="3543907" y="2562740"/>
              <a:chExt cx="1294564" cy="381675"/>
            </a:xfrm>
          </p:grpSpPr>
          <p:sp>
            <p:nvSpPr>
              <p:cNvPr id="217" name="Google Shape;217;p26"/>
              <p:cNvSpPr/>
              <p:nvPr/>
            </p:nvSpPr>
            <p:spPr>
              <a:xfrm>
                <a:off x="3597011" y="2562740"/>
                <a:ext cx="1241460" cy="348172"/>
              </a:xfrm>
              <a:custGeom>
                <a:avLst/>
                <a:gdLst/>
                <a:ahLst/>
                <a:cxnLst/>
                <a:rect l="l" t="t" r="r" b="b"/>
                <a:pathLst>
                  <a:path w="28297" h="7936" extrusionOk="0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18" name="Google Shape;218;p26"/>
              <p:cNvSpPr/>
              <p:nvPr/>
            </p:nvSpPr>
            <p:spPr>
              <a:xfrm>
                <a:off x="3543907" y="2596242"/>
                <a:ext cx="1241460" cy="348172"/>
              </a:xfrm>
              <a:custGeom>
                <a:avLst/>
                <a:gdLst/>
                <a:ahLst/>
                <a:cxnLst/>
                <a:rect l="l" t="t" r="r" b="b"/>
                <a:pathLst>
                  <a:path w="28297" h="7936" extrusionOk="0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D9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</p:grpSp>
        <p:sp>
          <p:nvSpPr>
            <p:cNvPr id="219" name="Google Shape;219;p26"/>
            <p:cNvSpPr/>
            <p:nvPr/>
          </p:nvSpPr>
          <p:spPr>
            <a:xfrm>
              <a:off x="4099654" y="1961924"/>
              <a:ext cx="114112" cy="114156"/>
            </a:xfrm>
            <a:custGeom>
              <a:avLst/>
              <a:gdLst/>
              <a:ahLst/>
              <a:cxnLst/>
              <a:rect l="l" t="t" r="r" b="b"/>
              <a:pathLst>
                <a:path w="2601" h="2602" extrusionOk="0">
                  <a:moveTo>
                    <a:pt x="1302" y="1"/>
                  </a:moveTo>
                  <a:cubicBezTo>
                    <a:pt x="582" y="1"/>
                    <a:pt x="1" y="582"/>
                    <a:pt x="1" y="1298"/>
                  </a:cubicBezTo>
                  <a:cubicBezTo>
                    <a:pt x="1" y="2020"/>
                    <a:pt x="582" y="2601"/>
                    <a:pt x="1302" y="2601"/>
                  </a:cubicBezTo>
                  <a:cubicBezTo>
                    <a:pt x="2020" y="2601"/>
                    <a:pt x="2601" y="2020"/>
                    <a:pt x="2601" y="1298"/>
                  </a:cubicBezTo>
                  <a:cubicBezTo>
                    <a:pt x="2601" y="582"/>
                    <a:pt x="2020" y="1"/>
                    <a:pt x="130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4270842" y="1979561"/>
              <a:ext cx="397704" cy="22112"/>
            </a:xfrm>
            <a:custGeom>
              <a:avLst/>
              <a:gdLst/>
              <a:ahLst/>
              <a:cxnLst/>
              <a:rect l="l" t="t" r="r" b="b"/>
              <a:pathLst>
                <a:path w="9065" h="504" extrusionOk="0">
                  <a:moveTo>
                    <a:pt x="0" y="1"/>
                  </a:moveTo>
                  <a:lnTo>
                    <a:pt x="0" y="503"/>
                  </a:lnTo>
                  <a:lnTo>
                    <a:pt x="9064" y="503"/>
                  </a:lnTo>
                  <a:lnTo>
                    <a:pt x="9064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4270842" y="2029574"/>
              <a:ext cx="773516" cy="22331"/>
            </a:xfrm>
            <a:custGeom>
              <a:avLst/>
              <a:gdLst/>
              <a:ahLst/>
              <a:cxnLst/>
              <a:rect l="l" t="t" r="r" b="b"/>
              <a:pathLst>
                <a:path w="17631" h="509" extrusionOk="0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4099654" y="2137367"/>
              <a:ext cx="114112" cy="114112"/>
            </a:xfrm>
            <a:custGeom>
              <a:avLst/>
              <a:gdLst/>
              <a:ahLst/>
              <a:cxnLst/>
              <a:rect l="l" t="t" r="r" b="b"/>
              <a:pathLst>
                <a:path w="2601" h="2601" extrusionOk="0">
                  <a:moveTo>
                    <a:pt x="1302" y="0"/>
                  </a:moveTo>
                  <a:cubicBezTo>
                    <a:pt x="582" y="0"/>
                    <a:pt x="1" y="581"/>
                    <a:pt x="1" y="1299"/>
                  </a:cubicBezTo>
                  <a:cubicBezTo>
                    <a:pt x="1" y="2019"/>
                    <a:pt x="582" y="2600"/>
                    <a:pt x="1302" y="2600"/>
                  </a:cubicBezTo>
                  <a:cubicBezTo>
                    <a:pt x="2020" y="2600"/>
                    <a:pt x="2601" y="2019"/>
                    <a:pt x="2601" y="1299"/>
                  </a:cubicBezTo>
                  <a:cubicBezTo>
                    <a:pt x="2601" y="581"/>
                    <a:pt x="2020" y="0"/>
                    <a:pt x="130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4270842" y="2154960"/>
              <a:ext cx="203086" cy="22156"/>
            </a:xfrm>
            <a:custGeom>
              <a:avLst/>
              <a:gdLst/>
              <a:ahLst/>
              <a:cxnLst/>
              <a:rect l="l" t="t" r="r" b="b"/>
              <a:pathLst>
                <a:path w="4629" h="505" extrusionOk="0">
                  <a:moveTo>
                    <a:pt x="0" y="1"/>
                  </a:moveTo>
                  <a:lnTo>
                    <a:pt x="0" y="504"/>
                  </a:lnTo>
                  <a:lnTo>
                    <a:pt x="4629" y="504"/>
                  </a:lnTo>
                  <a:lnTo>
                    <a:pt x="4629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4270842" y="2205018"/>
              <a:ext cx="773516" cy="22287"/>
            </a:xfrm>
            <a:custGeom>
              <a:avLst/>
              <a:gdLst/>
              <a:ahLst/>
              <a:cxnLst/>
              <a:rect l="l" t="t" r="r" b="b"/>
              <a:pathLst>
                <a:path w="17631" h="508" extrusionOk="0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grpSp>
        <p:nvGrpSpPr>
          <p:cNvPr id="225" name="Google Shape;225;p26"/>
          <p:cNvGrpSpPr/>
          <p:nvPr/>
        </p:nvGrpSpPr>
        <p:grpSpPr>
          <a:xfrm>
            <a:off x="8256405" y="1946258"/>
            <a:ext cx="1207695" cy="182170"/>
            <a:chOff x="5966342" y="1378202"/>
            <a:chExt cx="906007" cy="136663"/>
          </a:xfrm>
        </p:grpSpPr>
        <p:sp>
          <p:nvSpPr>
            <p:cNvPr id="226" name="Google Shape;226;p26"/>
            <p:cNvSpPr/>
            <p:nvPr/>
          </p:nvSpPr>
          <p:spPr>
            <a:xfrm>
              <a:off x="5966342" y="1378202"/>
              <a:ext cx="153861" cy="136663"/>
            </a:xfrm>
            <a:custGeom>
              <a:avLst/>
              <a:gdLst/>
              <a:ahLst/>
              <a:cxnLst/>
              <a:rect l="l" t="t" r="r" b="b"/>
              <a:pathLst>
                <a:path w="3507" h="3115" extrusionOk="0">
                  <a:moveTo>
                    <a:pt x="1755" y="0"/>
                  </a:moveTo>
                  <a:cubicBezTo>
                    <a:pt x="1298" y="0"/>
                    <a:pt x="846" y="200"/>
                    <a:pt x="539" y="582"/>
                  </a:cubicBezTo>
                  <a:cubicBezTo>
                    <a:pt x="1" y="1255"/>
                    <a:pt x="110" y="2234"/>
                    <a:pt x="779" y="2772"/>
                  </a:cubicBezTo>
                  <a:cubicBezTo>
                    <a:pt x="1068" y="3002"/>
                    <a:pt x="1412" y="3115"/>
                    <a:pt x="1754" y="3115"/>
                  </a:cubicBezTo>
                  <a:cubicBezTo>
                    <a:pt x="2210" y="3115"/>
                    <a:pt x="2661" y="2915"/>
                    <a:pt x="2968" y="2531"/>
                  </a:cubicBezTo>
                  <a:cubicBezTo>
                    <a:pt x="3506" y="1863"/>
                    <a:pt x="3401" y="879"/>
                    <a:pt x="2728" y="342"/>
                  </a:cubicBezTo>
                  <a:cubicBezTo>
                    <a:pt x="2440" y="112"/>
                    <a:pt x="2096" y="0"/>
                    <a:pt x="17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6003940" y="1423214"/>
              <a:ext cx="78839" cy="50146"/>
            </a:xfrm>
            <a:custGeom>
              <a:avLst/>
              <a:gdLst/>
              <a:ahLst/>
              <a:cxnLst/>
              <a:rect l="l" t="t" r="r" b="b"/>
              <a:pathLst>
                <a:path w="1797" h="1143" extrusionOk="0">
                  <a:moveTo>
                    <a:pt x="1767" y="1"/>
                  </a:moveTo>
                  <a:cubicBezTo>
                    <a:pt x="1725" y="1"/>
                    <a:pt x="1324" y="360"/>
                    <a:pt x="853" y="819"/>
                  </a:cubicBezTo>
                  <a:cubicBezTo>
                    <a:pt x="797" y="875"/>
                    <a:pt x="741" y="928"/>
                    <a:pt x="686" y="981"/>
                  </a:cubicBezTo>
                  <a:lnTo>
                    <a:pt x="686" y="981"/>
                  </a:lnTo>
                  <a:cubicBezTo>
                    <a:pt x="336" y="636"/>
                    <a:pt x="62" y="394"/>
                    <a:pt x="26" y="394"/>
                  </a:cubicBezTo>
                  <a:cubicBezTo>
                    <a:pt x="25" y="394"/>
                    <a:pt x="24" y="394"/>
                    <a:pt x="23" y="395"/>
                  </a:cubicBezTo>
                  <a:cubicBezTo>
                    <a:pt x="1" y="413"/>
                    <a:pt x="267" y="714"/>
                    <a:pt x="647" y="1099"/>
                  </a:cubicBezTo>
                  <a:lnTo>
                    <a:pt x="687" y="1143"/>
                  </a:lnTo>
                  <a:lnTo>
                    <a:pt x="726" y="1103"/>
                  </a:lnTo>
                  <a:cubicBezTo>
                    <a:pt x="796" y="1038"/>
                    <a:pt x="862" y="972"/>
                    <a:pt x="931" y="902"/>
                  </a:cubicBezTo>
                  <a:cubicBezTo>
                    <a:pt x="1421" y="430"/>
                    <a:pt x="1796" y="28"/>
                    <a:pt x="1770" y="2"/>
                  </a:cubicBezTo>
                  <a:cubicBezTo>
                    <a:pt x="1770" y="1"/>
                    <a:pt x="1769" y="1"/>
                    <a:pt x="1767" y="1"/>
                  </a:cubicBez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6235364" y="1411237"/>
              <a:ext cx="636985" cy="5177"/>
            </a:xfrm>
            <a:custGeom>
              <a:avLst/>
              <a:gdLst/>
              <a:ahLst/>
              <a:cxnLst/>
              <a:rect l="l" t="t" r="r" b="b"/>
              <a:pathLst>
                <a:path w="14519" h="118" extrusionOk="0">
                  <a:moveTo>
                    <a:pt x="7259" y="0"/>
                  </a:moveTo>
                  <a:cubicBezTo>
                    <a:pt x="3252" y="0"/>
                    <a:pt x="0" y="26"/>
                    <a:pt x="0" y="61"/>
                  </a:cubicBezTo>
                  <a:cubicBezTo>
                    <a:pt x="0" y="91"/>
                    <a:pt x="3252" y="117"/>
                    <a:pt x="7259" y="117"/>
                  </a:cubicBezTo>
                  <a:cubicBezTo>
                    <a:pt x="11267" y="117"/>
                    <a:pt x="14518" y="91"/>
                    <a:pt x="14518" y="61"/>
                  </a:cubicBezTo>
                  <a:cubicBezTo>
                    <a:pt x="14518" y="26"/>
                    <a:pt x="11267" y="0"/>
                    <a:pt x="72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6242822" y="1473535"/>
              <a:ext cx="368178" cy="5001"/>
            </a:xfrm>
            <a:custGeom>
              <a:avLst/>
              <a:gdLst/>
              <a:ahLst/>
              <a:cxnLst/>
              <a:rect l="l" t="t" r="r" b="b"/>
              <a:pathLst>
                <a:path w="8392" h="114" extrusionOk="0">
                  <a:moveTo>
                    <a:pt x="4196" y="0"/>
                  </a:moveTo>
                  <a:cubicBezTo>
                    <a:pt x="1880" y="0"/>
                    <a:pt x="0" y="22"/>
                    <a:pt x="0" y="57"/>
                  </a:cubicBezTo>
                  <a:cubicBezTo>
                    <a:pt x="0" y="87"/>
                    <a:pt x="1880" y="113"/>
                    <a:pt x="4196" y="113"/>
                  </a:cubicBezTo>
                  <a:cubicBezTo>
                    <a:pt x="6513" y="113"/>
                    <a:pt x="8391" y="87"/>
                    <a:pt x="8391" y="57"/>
                  </a:cubicBezTo>
                  <a:cubicBezTo>
                    <a:pt x="8391" y="22"/>
                    <a:pt x="6513" y="0"/>
                    <a:pt x="419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grpSp>
        <p:nvGrpSpPr>
          <p:cNvPr id="230" name="Google Shape;230;p26"/>
          <p:cNvGrpSpPr/>
          <p:nvPr/>
        </p:nvGrpSpPr>
        <p:grpSpPr>
          <a:xfrm>
            <a:off x="10719957" y="3790754"/>
            <a:ext cx="662243" cy="629963"/>
            <a:chOff x="7814487" y="2708836"/>
            <a:chExt cx="496812" cy="472595"/>
          </a:xfrm>
        </p:grpSpPr>
        <p:sp>
          <p:nvSpPr>
            <p:cNvPr id="231" name="Google Shape;231;p26"/>
            <p:cNvSpPr/>
            <p:nvPr/>
          </p:nvSpPr>
          <p:spPr>
            <a:xfrm>
              <a:off x="7814487" y="2708836"/>
              <a:ext cx="496812" cy="472595"/>
            </a:xfrm>
            <a:custGeom>
              <a:avLst/>
              <a:gdLst/>
              <a:ahLst/>
              <a:cxnLst/>
              <a:rect l="l" t="t" r="r" b="b"/>
              <a:pathLst>
                <a:path w="11324" h="10772" extrusionOk="0">
                  <a:moveTo>
                    <a:pt x="5922" y="1"/>
                  </a:moveTo>
                  <a:cubicBezTo>
                    <a:pt x="5106" y="1"/>
                    <a:pt x="4261" y="192"/>
                    <a:pt x="3483" y="573"/>
                  </a:cubicBezTo>
                  <a:cubicBezTo>
                    <a:pt x="2399" y="1115"/>
                    <a:pt x="1473" y="2063"/>
                    <a:pt x="957" y="3243"/>
                  </a:cubicBezTo>
                  <a:cubicBezTo>
                    <a:pt x="555" y="4152"/>
                    <a:pt x="442" y="5153"/>
                    <a:pt x="555" y="6088"/>
                  </a:cubicBezTo>
                  <a:cubicBezTo>
                    <a:pt x="621" y="6556"/>
                    <a:pt x="743" y="7006"/>
                    <a:pt x="910" y="7430"/>
                  </a:cubicBezTo>
                  <a:cubicBezTo>
                    <a:pt x="1077" y="7838"/>
                    <a:pt x="1295" y="8215"/>
                    <a:pt x="1542" y="8563"/>
                  </a:cubicBezTo>
                  <a:lnTo>
                    <a:pt x="1542" y="8563"/>
                  </a:lnTo>
                  <a:cubicBezTo>
                    <a:pt x="1044" y="9137"/>
                    <a:pt x="560" y="9694"/>
                    <a:pt x="101" y="10223"/>
                  </a:cubicBezTo>
                  <a:lnTo>
                    <a:pt x="0" y="10336"/>
                  </a:lnTo>
                  <a:lnTo>
                    <a:pt x="0" y="10336"/>
                  </a:lnTo>
                  <a:lnTo>
                    <a:pt x="153" y="10306"/>
                  </a:lnTo>
                  <a:cubicBezTo>
                    <a:pt x="1085" y="10128"/>
                    <a:pt x="1978" y="9954"/>
                    <a:pt x="2797" y="9798"/>
                  </a:cubicBezTo>
                  <a:lnTo>
                    <a:pt x="2797" y="9798"/>
                  </a:lnTo>
                  <a:cubicBezTo>
                    <a:pt x="3776" y="10473"/>
                    <a:pt x="4868" y="10768"/>
                    <a:pt x="5822" y="10768"/>
                  </a:cubicBezTo>
                  <a:cubicBezTo>
                    <a:pt x="5831" y="10768"/>
                    <a:pt x="5839" y="10768"/>
                    <a:pt x="5847" y="10768"/>
                  </a:cubicBezTo>
                  <a:cubicBezTo>
                    <a:pt x="5892" y="10770"/>
                    <a:pt x="5938" y="10771"/>
                    <a:pt x="5984" y="10771"/>
                  </a:cubicBezTo>
                  <a:cubicBezTo>
                    <a:pt x="6057" y="10771"/>
                    <a:pt x="6131" y="10768"/>
                    <a:pt x="6201" y="10760"/>
                  </a:cubicBezTo>
                  <a:cubicBezTo>
                    <a:pt x="6319" y="10751"/>
                    <a:pt x="6433" y="10747"/>
                    <a:pt x="6547" y="10734"/>
                  </a:cubicBezTo>
                  <a:cubicBezTo>
                    <a:pt x="6769" y="10695"/>
                    <a:pt x="6983" y="10673"/>
                    <a:pt x="7185" y="10611"/>
                  </a:cubicBezTo>
                  <a:cubicBezTo>
                    <a:pt x="7285" y="10585"/>
                    <a:pt x="7386" y="10558"/>
                    <a:pt x="7481" y="10532"/>
                  </a:cubicBezTo>
                  <a:cubicBezTo>
                    <a:pt x="7574" y="10498"/>
                    <a:pt x="7665" y="10467"/>
                    <a:pt x="7757" y="10432"/>
                  </a:cubicBezTo>
                  <a:cubicBezTo>
                    <a:pt x="7941" y="10375"/>
                    <a:pt x="8098" y="10288"/>
                    <a:pt x="8256" y="10217"/>
                  </a:cubicBezTo>
                  <a:cubicBezTo>
                    <a:pt x="8875" y="9912"/>
                    <a:pt x="9287" y="9558"/>
                    <a:pt x="9557" y="9313"/>
                  </a:cubicBezTo>
                  <a:cubicBezTo>
                    <a:pt x="9688" y="9186"/>
                    <a:pt x="9776" y="9077"/>
                    <a:pt x="9841" y="9011"/>
                  </a:cubicBezTo>
                  <a:cubicBezTo>
                    <a:pt x="9907" y="8942"/>
                    <a:pt x="9934" y="8902"/>
                    <a:pt x="9934" y="8902"/>
                  </a:cubicBezTo>
                  <a:lnTo>
                    <a:pt x="9934" y="8902"/>
                  </a:lnTo>
                  <a:cubicBezTo>
                    <a:pt x="9934" y="8902"/>
                    <a:pt x="9898" y="8933"/>
                    <a:pt x="9833" y="8999"/>
                  </a:cubicBezTo>
                  <a:cubicBezTo>
                    <a:pt x="9763" y="9064"/>
                    <a:pt x="9671" y="9169"/>
                    <a:pt x="9536" y="9291"/>
                  </a:cubicBezTo>
                  <a:cubicBezTo>
                    <a:pt x="9265" y="9527"/>
                    <a:pt x="8849" y="9872"/>
                    <a:pt x="8234" y="10170"/>
                  </a:cubicBezTo>
                  <a:cubicBezTo>
                    <a:pt x="8076" y="10240"/>
                    <a:pt x="7915" y="10322"/>
                    <a:pt x="7735" y="10375"/>
                  </a:cubicBezTo>
                  <a:cubicBezTo>
                    <a:pt x="7648" y="10406"/>
                    <a:pt x="7556" y="10441"/>
                    <a:pt x="7465" y="10471"/>
                  </a:cubicBezTo>
                  <a:cubicBezTo>
                    <a:pt x="7368" y="10498"/>
                    <a:pt x="7268" y="10520"/>
                    <a:pt x="7171" y="10546"/>
                  </a:cubicBezTo>
                  <a:cubicBezTo>
                    <a:pt x="6971" y="10602"/>
                    <a:pt x="6757" y="10624"/>
                    <a:pt x="6538" y="10663"/>
                  </a:cubicBezTo>
                  <a:cubicBezTo>
                    <a:pt x="6428" y="10673"/>
                    <a:pt x="6315" y="10677"/>
                    <a:pt x="6197" y="10685"/>
                  </a:cubicBezTo>
                  <a:cubicBezTo>
                    <a:pt x="6135" y="10693"/>
                    <a:pt x="6071" y="10696"/>
                    <a:pt x="6008" y="10696"/>
                  </a:cubicBezTo>
                  <a:cubicBezTo>
                    <a:pt x="5954" y="10696"/>
                    <a:pt x="5901" y="10694"/>
                    <a:pt x="5847" y="10689"/>
                  </a:cubicBezTo>
                  <a:cubicBezTo>
                    <a:pt x="4895" y="10689"/>
                    <a:pt x="3806" y="10388"/>
                    <a:pt x="2836" y="9707"/>
                  </a:cubicBezTo>
                  <a:lnTo>
                    <a:pt x="2818" y="9693"/>
                  </a:lnTo>
                  <a:lnTo>
                    <a:pt x="2802" y="9698"/>
                  </a:lnTo>
                  <a:cubicBezTo>
                    <a:pt x="2019" y="9847"/>
                    <a:pt x="1171" y="10008"/>
                    <a:pt x="281" y="10176"/>
                  </a:cubicBezTo>
                  <a:lnTo>
                    <a:pt x="281" y="10176"/>
                  </a:lnTo>
                  <a:cubicBezTo>
                    <a:pt x="720" y="9676"/>
                    <a:pt x="1181" y="9146"/>
                    <a:pt x="1652" y="8605"/>
                  </a:cubicBezTo>
                  <a:lnTo>
                    <a:pt x="1682" y="8571"/>
                  </a:lnTo>
                  <a:lnTo>
                    <a:pt x="1656" y="8535"/>
                  </a:lnTo>
                  <a:cubicBezTo>
                    <a:pt x="1408" y="8182"/>
                    <a:pt x="1184" y="7801"/>
                    <a:pt x="1014" y="7391"/>
                  </a:cubicBezTo>
                  <a:cubicBezTo>
                    <a:pt x="852" y="6971"/>
                    <a:pt x="734" y="6530"/>
                    <a:pt x="668" y="6070"/>
                  </a:cubicBezTo>
                  <a:cubicBezTo>
                    <a:pt x="559" y="5157"/>
                    <a:pt x="668" y="4178"/>
                    <a:pt x="1067" y="3291"/>
                  </a:cubicBezTo>
                  <a:cubicBezTo>
                    <a:pt x="1569" y="2137"/>
                    <a:pt x="2478" y="1207"/>
                    <a:pt x="3536" y="673"/>
                  </a:cubicBezTo>
                  <a:cubicBezTo>
                    <a:pt x="4296" y="301"/>
                    <a:pt x="5124" y="110"/>
                    <a:pt x="5925" y="110"/>
                  </a:cubicBezTo>
                  <a:cubicBezTo>
                    <a:pt x="6244" y="110"/>
                    <a:pt x="6558" y="140"/>
                    <a:pt x="6862" y="201"/>
                  </a:cubicBezTo>
                  <a:cubicBezTo>
                    <a:pt x="7394" y="302"/>
                    <a:pt x="7910" y="463"/>
                    <a:pt x="8360" y="713"/>
                  </a:cubicBezTo>
                  <a:cubicBezTo>
                    <a:pt x="8815" y="957"/>
                    <a:pt x="9230" y="1246"/>
                    <a:pt x="9575" y="1591"/>
                  </a:cubicBezTo>
                  <a:cubicBezTo>
                    <a:pt x="10287" y="2256"/>
                    <a:pt x="10733" y="3077"/>
                    <a:pt x="10973" y="3864"/>
                  </a:cubicBezTo>
                  <a:cubicBezTo>
                    <a:pt x="11223" y="4654"/>
                    <a:pt x="11253" y="5419"/>
                    <a:pt x="11170" y="6070"/>
                  </a:cubicBezTo>
                  <a:cubicBezTo>
                    <a:pt x="11096" y="6726"/>
                    <a:pt x="10894" y="7264"/>
                    <a:pt x="10702" y="7683"/>
                  </a:cubicBezTo>
                  <a:cubicBezTo>
                    <a:pt x="10650" y="7788"/>
                    <a:pt x="10602" y="7889"/>
                    <a:pt x="10559" y="7980"/>
                  </a:cubicBezTo>
                  <a:cubicBezTo>
                    <a:pt x="10511" y="8067"/>
                    <a:pt x="10454" y="8151"/>
                    <a:pt x="10410" y="8225"/>
                  </a:cubicBezTo>
                  <a:cubicBezTo>
                    <a:pt x="10318" y="8378"/>
                    <a:pt x="10235" y="8509"/>
                    <a:pt x="10156" y="8601"/>
                  </a:cubicBezTo>
                  <a:cubicBezTo>
                    <a:pt x="10087" y="8697"/>
                    <a:pt x="10029" y="8771"/>
                    <a:pt x="9990" y="8824"/>
                  </a:cubicBezTo>
                  <a:cubicBezTo>
                    <a:pt x="9950" y="8876"/>
                    <a:pt x="9934" y="8902"/>
                    <a:pt x="9934" y="8902"/>
                  </a:cubicBezTo>
                  <a:cubicBezTo>
                    <a:pt x="9938" y="8902"/>
                    <a:pt x="9960" y="8880"/>
                    <a:pt x="9999" y="8833"/>
                  </a:cubicBezTo>
                  <a:cubicBezTo>
                    <a:pt x="10043" y="8781"/>
                    <a:pt x="10099" y="8706"/>
                    <a:pt x="10174" y="8614"/>
                  </a:cubicBezTo>
                  <a:cubicBezTo>
                    <a:pt x="10257" y="8523"/>
                    <a:pt x="10344" y="8396"/>
                    <a:pt x="10436" y="8243"/>
                  </a:cubicBezTo>
                  <a:cubicBezTo>
                    <a:pt x="10484" y="8168"/>
                    <a:pt x="10541" y="8089"/>
                    <a:pt x="10593" y="7998"/>
                  </a:cubicBezTo>
                  <a:cubicBezTo>
                    <a:pt x="10642" y="7906"/>
                    <a:pt x="10690" y="7810"/>
                    <a:pt x="10742" y="7706"/>
                  </a:cubicBezTo>
                  <a:cubicBezTo>
                    <a:pt x="10943" y="7286"/>
                    <a:pt x="11152" y="6744"/>
                    <a:pt x="11235" y="6080"/>
                  </a:cubicBezTo>
                  <a:cubicBezTo>
                    <a:pt x="11323" y="5419"/>
                    <a:pt x="11297" y="4646"/>
                    <a:pt x="11057" y="3842"/>
                  </a:cubicBezTo>
                  <a:cubicBezTo>
                    <a:pt x="10816" y="3038"/>
                    <a:pt x="10362" y="2203"/>
                    <a:pt x="9645" y="1522"/>
                  </a:cubicBezTo>
                  <a:cubicBezTo>
                    <a:pt x="9295" y="1171"/>
                    <a:pt x="8871" y="870"/>
                    <a:pt x="8409" y="626"/>
                  </a:cubicBezTo>
                  <a:cubicBezTo>
                    <a:pt x="7949" y="368"/>
                    <a:pt x="7425" y="197"/>
                    <a:pt x="6878" y="92"/>
                  </a:cubicBezTo>
                  <a:cubicBezTo>
                    <a:pt x="6568" y="31"/>
                    <a:pt x="6247" y="1"/>
                    <a:pt x="5922" y="1"/>
                  </a:cubicBez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7997564" y="2870459"/>
              <a:ext cx="149956" cy="166277"/>
            </a:xfrm>
            <a:custGeom>
              <a:avLst/>
              <a:gdLst/>
              <a:ahLst/>
              <a:cxnLst/>
              <a:rect l="l" t="t" r="r" b="b"/>
              <a:pathLst>
                <a:path w="3418" h="3790" extrusionOk="0">
                  <a:moveTo>
                    <a:pt x="0" y="0"/>
                  </a:moveTo>
                  <a:lnTo>
                    <a:pt x="192" y="927"/>
                  </a:lnTo>
                  <a:lnTo>
                    <a:pt x="385" y="1858"/>
                  </a:lnTo>
                  <a:lnTo>
                    <a:pt x="874" y="1420"/>
                  </a:lnTo>
                  <a:lnTo>
                    <a:pt x="2981" y="3790"/>
                  </a:lnTo>
                  <a:lnTo>
                    <a:pt x="3418" y="3401"/>
                  </a:lnTo>
                  <a:lnTo>
                    <a:pt x="1312" y="1032"/>
                  </a:lnTo>
                  <a:lnTo>
                    <a:pt x="1801" y="595"/>
                  </a:lnTo>
                  <a:lnTo>
                    <a:pt x="90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grpSp>
        <p:nvGrpSpPr>
          <p:cNvPr id="233" name="Google Shape;233;p26"/>
          <p:cNvGrpSpPr/>
          <p:nvPr/>
        </p:nvGrpSpPr>
        <p:grpSpPr>
          <a:xfrm>
            <a:off x="10316912" y="2017034"/>
            <a:ext cx="1479252" cy="1336756"/>
            <a:chOff x="7739700" y="1512500"/>
            <a:chExt cx="1109728" cy="1002828"/>
          </a:xfrm>
        </p:grpSpPr>
        <p:sp>
          <p:nvSpPr>
            <p:cNvPr id="234" name="Google Shape;234;p26"/>
            <p:cNvSpPr/>
            <p:nvPr/>
          </p:nvSpPr>
          <p:spPr>
            <a:xfrm>
              <a:off x="7739700" y="1512500"/>
              <a:ext cx="1109728" cy="1002828"/>
            </a:xfrm>
            <a:custGeom>
              <a:avLst/>
              <a:gdLst/>
              <a:ahLst/>
              <a:cxnLst/>
              <a:rect l="l" t="t" r="r" b="b"/>
              <a:pathLst>
                <a:path w="35998" h="15301" extrusionOk="0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grpSp>
          <p:nvGrpSpPr>
            <p:cNvPr id="235" name="Google Shape;235;p26"/>
            <p:cNvGrpSpPr/>
            <p:nvPr/>
          </p:nvGrpSpPr>
          <p:grpSpPr>
            <a:xfrm>
              <a:off x="7808309" y="1610467"/>
              <a:ext cx="966993" cy="714803"/>
              <a:chOff x="7183784" y="1476167"/>
              <a:chExt cx="966993" cy="714803"/>
            </a:xfrm>
          </p:grpSpPr>
          <p:sp>
            <p:nvSpPr>
              <p:cNvPr id="236" name="Google Shape;236;p26"/>
              <p:cNvSpPr/>
              <p:nvPr/>
            </p:nvSpPr>
            <p:spPr>
              <a:xfrm>
                <a:off x="7393754" y="1862327"/>
                <a:ext cx="21541" cy="21322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86" extrusionOk="0">
                    <a:moveTo>
                      <a:pt x="245" y="1"/>
                    </a:moveTo>
                    <a:cubicBezTo>
                      <a:pt x="110" y="1"/>
                      <a:pt x="1" y="110"/>
                      <a:pt x="1" y="241"/>
                    </a:cubicBezTo>
                    <a:cubicBezTo>
                      <a:pt x="1" y="376"/>
                      <a:pt x="110" y="485"/>
                      <a:pt x="245" y="485"/>
                    </a:cubicBezTo>
                    <a:cubicBezTo>
                      <a:pt x="380" y="485"/>
                      <a:pt x="491" y="376"/>
                      <a:pt x="491" y="241"/>
                    </a:cubicBezTo>
                    <a:cubicBezTo>
                      <a:pt x="491" y="110"/>
                      <a:pt x="380" y="1"/>
                      <a:pt x="24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37" name="Google Shape;237;p26"/>
              <p:cNvSpPr/>
              <p:nvPr/>
            </p:nvSpPr>
            <p:spPr>
              <a:xfrm>
                <a:off x="7725074" y="1944762"/>
                <a:ext cx="58877" cy="216730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4940" extrusionOk="0">
                    <a:moveTo>
                      <a:pt x="0" y="0"/>
                    </a:moveTo>
                    <a:lnTo>
                      <a:pt x="0" y="4939"/>
                    </a:lnTo>
                    <a:lnTo>
                      <a:pt x="1342" y="493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38" name="Google Shape;238;p26"/>
              <p:cNvSpPr/>
              <p:nvPr/>
            </p:nvSpPr>
            <p:spPr>
              <a:xfrm>
                <a:off x="7992132" y="1848727"/>
                <a:ext cx="59096" cy="31276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7129" extrusionOk="0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39" name="Google Shape;239;p26"/>
              <p:cNvSpPr/>
              <p:nvPr/>
            </p:nvSpPr>
            <p:spPr>
              <a:xfrm>
                <a:off x="7309959" y="1716409"/>
                <a:ext cx="59096" cy="44508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0145" extrusionOk="0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0" name="Google Shape;240;p26"/>
              <p:cNvSpPr/>
              <p:nvPr/>
            </p:nvSpPr>
            <p:spPr>
              <a:xfrm>
                <a:off x="7450700" y="1848727"/>
                <a:ext cx="59096" cy="31276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7129" extrusionOk="0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1" name="Google Shape;241;p26"/>
              <p:cNvSpPr/>
              <p:nvPr/>
            </p:nvSpPr>
            <p:spPr>
              <a:xfrm>
                <a:off x="7577840" y="1680391"/>
                <a:ext cx="59052" cy="481106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0966" extrusionOk="0">
                    <a:moveTo>
                      <a:pt x="0" y="1"/>
                    </a:moveTo>
                    <a:lnTo>
                      <a:pt x="0" y="10965"/>
                    </a:lnTo>
                    <a:lnTo>
                      <a:pt x="1346" y="1096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2" name="Google Shape;242;p26"/>
              <p:cNvSpPr/>
              <p:nvPr/>
            </p:nvSpPr>
            <p:spPr>
              <a:xfrm>
                <a:off x="7378618" y="1668677"/>
                <a:ext cx="59096" cy="49282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233" extrusionOk="0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3" name="Google Shape;243;p26"/>
              <p:cNvSpPr/>
              <p:nvPr/>
            </p:nvSpPr>
            <p:spPr>
              <a:xfrm>
                <a:off x="7651457" y="1565534"/>
                <a:ext cx="58877" cy="595964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584" extrusionOk="0">
                    <a:moveTo>
                      <a:pt x="0" y="1"/>
                    </a:moveTo>
                    <a:lnTo>
                      <a:pt x="0" y="13583"/>
                    </a:lnTo>
                    <a:lnTo>
                      <a:pt x="1342" y="13583"/>
                    </a:lnTo>
                    <a:lnTo>
                      <a:pt x="1342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4" name="Google Shape;244;p26"/>
              <p:cNvSpPr/>
              <p:nvPr/>
            </p:nvSpPr>
            <p:spPr>
              <a:xfrm>
                <a:off x="7211248" y="2185793"/>
                <a:ext cx="939530" cy="5177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118" extrusionOk="0">
                    <a:moveTo>
                      <a:pt x="10708" y="0"/>
                    </a:moveTo>
                    <a:cubicBezTo>
                      <a:pt x="4794" y="0"/>
                      <a:pt x="0" y="26"/>
                      <a:pt x="0" y="57"/>
                    </a:cubicBezTo>
                    <a:cubicBezTo>
                      <a:pt x="0" y="91"/>
                      <a:pt x="4794" y="118"/>
                      <a:pt x="10708" y="118"/>
                    </a:cubicBezTo>
                    <a:cubicBezTo>
                      <a:pt x="16620" y="118"/>
                      <a:pt x="21414" y="91"/>
                      <a:pt x="21414" y="57"/>
                    </a:cubicBezTo>
                    <a:cubicBezTo>
                      <a:pt x="21414" y="26"/>
                      <a:pt x="16620" y="0"/>
                      <a:pt x="10708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5" name="Google Shape;245;p26"/>
              <p:cNvSpPr/>
              <p:nvPr/>
            </p:nvSpPr>
            <p:spPr>
              <a:xfrm>
                <a:off x="7183784" y="2082256"/>
                <a:ext cx="36151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71" extrusionOk="0">
                    <a:moveTo>
                      <a:pt x="1" y="0"/>
                    </a:moveTo>
                    <a:lnTo>
                      <a:pt x="1" y="271"/>
                    </a:lnTo>
                    <a:lnTo>
                      <a:pt x="823" y="271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6" name="Google Shape;246;p26"/>
              <p:cNvSpPr/>
              <p:nvPr/>
            </p:nvSpPr>
            <p:spPr>
              <a:xfrm>
                <a:off x="7183784" y="1923879"/>
                <a:ext cx="36151" cy="11933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72" extrusionOk="0">
                    <a:moveTo>
                      <a:pt x="1" y="0"/>
                    </a:moveTo>
                    <a:lnTo>
                      <a:pt x="1" y="272"/>
                    </a:lnTo>
                    <a:lnTo>
                      <a:pt x="823" y="272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7" name="Google Shape;247;p26"/>
              <p:cNvSpPr/>
              <p:nvPr/>
            </p:nvSpPr>
            <p:spPr>
              <a:xfrm>
                <a:off x="7183784" y="1625902"/>
                <a:ext cx="36151" cy="1175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68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8" name="Google Shape;248;p26"/>
              <p:cNvSpPr/>
              <p:nvPr/>
            </p:nvSpPr>
            <p:spPr>
              <a:xfrm>
                <a:off x="7183784" y="1476167"/>
                <a:ext cx="36151" cy="1175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268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49" name="Google Shape;249;p26"/>
              <p:cNvSpPr/>
              <p:nvPr/>
            </p:nvSpPr>
            <p:spPr>
              <a:xfrm>
                <a:off x="7185758" y="1774890"/>
                <a:ext cx="36063" cy="11933"/>
              </a:xfrm>
              <a:custGeom>
                <a:avLst/>
                <a:gdLst/>
                <a:ahLst/>
                <a:cxnLst/>
                <a:rect l="l" t="t" r="r" b="b"/>
                <a:pathLst>
                  <a:path w="822" h="272" extrusionOk="0">
                    <a:moveTo>
                      <a:pt x="0" y="1"/>
                    </a:moveTo>
                    <a:lnTo>
                      <a:pt x="0" y="272"/>
                    </a:lnTo>
                    <a:lnTo>
                      <a:pt x="821" y="272"/>
                    </a:lnTo>
                    <a:lnTo>
                      <a:pt x="821" y="1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50" name="Google Shape;250;p26"/>
              <p:cNvSpPr/>
              <p:nvPr/>
            </p:nvSpPr>
            <p:spPr>
              <a:xfrm>
                <a:off x="7851391" y="1716409"/>
                <a:ext cx="59096" cy="445087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0145" extrusionOk="0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  <p:sp>
            <p:nvSpPr>
              <p:cNvPr id="251" name="Google Shape;251;p26"/>
              <p:cNvSpPr/>
              <p:nvPr/>
            </p:nvSpPr>
            <p:spPr>
              <a:xfrm>
                <a:off x="7920051" y="1668677"/>
                <a:ext cx="59096" cy="492820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1233" extrusionOk="0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121868" tIns="121868" rIns="121868" bIns="121868" anchor="ctr" anchorCtr="0">
                <a:noAutofit/>
              </a:bodyPr>
              <a:lstStyle/>
              <a:p>
                <a:endParaRPr sz="2399"/>
              </a:p>
            </p:txBody>
          </p:sp>
        </p:grpSp>
      </p:grpSp>
      <p:grpSp>
        <p:nvGrpSpPr>
          <p:cNvPr id="403" name="Google Shape;403;p26"/>
          <p:cNvGrpSpPr/>
          <p:nvPr/>
        </p:nvGrpSpPr>
        <p:grpSpPr>
          <a:xfrm>
            <a:off x="5850753" y="4259939"/>
            <a:ext cx="2105214" cy="894824"/>
            <a:chOff x="4161633" y="3060816"/>
            <a:chExt cx="1579322" cy="671293"/>
          </a:xfrm>
        </p:grpSpPr>
        <p:sp>
          <p:nvSpPr>
            <p:cNvPr id="404" name="Google Shape;404;p26"/>
            <p:cNvSpPr/>
            <p:nvPr/>
          </p:nvSpPr>
          <p:spPr>
            <a:xfrm>
              <a:off x="4161633" y="3060816"/>
              <a:ext cx="1579322" cy="671293"/>
            </a:xfrm>
            <a:custGeom>
              <a:avLst/>
              <a:gdLst/>
              <a:ahLst/>
              <a:cxnLst/>
              <a:rect l="l" t="t" r="r" b="b"/>
              <a:pathLst>
                <a:path w="35998" h="15301" extrusionOk="0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4276884" y="3249069"/>
              <a:ext cx="173735" cy="205016"/>
            </a:xfrm>
            <a:custGeom>
              <a:avLst/>
              <a:gdLst/>
              <a:ahLst/>
              <a:cxnLst/>
              <a:rect l="l" t="t" r="r" b="b"/>
              <a:pathLst>
                <a:path w="3960" h="4673" extrusionOk="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4295266" y="3434077"/>
              <a:ext cx="328517" cy="168383"/>
            </a:xfrm>
            <a:custGeom>
              <a:avLst/>
              <a:gdLst/>
              <a:ahLst/>
              <a:cxnLst/>
              <a:rect l="l" t="t" r="r" b="b"/>
              <a:pathLst>
                <a:path w="7488" h="3838" extrusionOk="0">
                  <a:moveTo>
                    <a:pt x="3742" y="1"/>
                  </a:moveTo>
                  <a:lnTo>
                    <a:pt x="1" y="844"/>
                  </a:lnTo>
                  <a:cubicBezTo>
                    <a:pt x="385" y="2558"/>
                    <a:pt x="1915" y="3838"/>
                    <a:pt x="3742" y="3838"/>
                  </a:cubicBezTo>
                  <a:cubicBezTo>
                    <a:pt x="5577" y="3838"/>
                    <a:pt x="7112" y="2544"/>
                    <a:pt x="7487" y="818"/>
                  </a:cubicBezTo>
                  <a:lnTo>
                    <a:pt x="3746" y="1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407" name="Google Shape;407;p26"/>
            <p:cNvSpPr/>
            <p:nvPr/>
          </p:nvSpPr>
          <p:spPr>
            <a:xfrm>
              <a:off x="4746970" y="3289739"/>
              <a:ext cx="833709" cy="37774"/>
            </a:xfrm>
            <a:custGeom>
              <a:avLst/>
              <a:gdLst/>
              <a:ahLst/>
              <a:cxnLst/>
              <a:rect l="l" t="t" r="r" b="b"/>
              <a:pathLst>
                <a:path w="19003" h="861" extrusionOk="0">
                  <a:moveTo>
                    <a:pt x="1" y="1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408" name="Google Shape;408;p26"/>
            <p:cNvSpPr/>
            <p:nvPr/>
          </p:nvSpPr>
          <p:spPr>
            <a:xfrm>
              <a:off x="4746970" y="3389240"/>
              <a:ext cx="833709" cy="37818"/>
            </a:xfrm>
            <a:custGeom>
              <a:avLst/>
              <a:gdLst/>
              <a:ahLst/>
              <a:cxnLst/>
              <a:rect l="l" t="t" r="r" b="b"/>
              <a:pathLst>
                <a:path w="19003" h="862" extrusionOk="0">
                  <a:moveTo>
                    <a:pt x="1" y="0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409" name="Google Shape;409;p26"/>
            <p:cNvSpPr/>
            <p:nvPr/>
          </p:nvSpPr>
          <p:spPr>
            <a:xfrm>
              <a:off x="4746970" y="3499489"/>
              <a:ext cx="450658" cy="37818"/>
            </a:xfrm>
            <a:custGeom>
              <a:avLst/>
              <a:gdLst/>
              <a:ahLst/>
              <a:cxnLst/>
              <a:rect l="l" t="t" r="r" b="b"/>
              <a:pathLst>
                <a:path w="10272" h="862" extrusionOk="0">
                  <a:moveTo>
                    <a:pt x="1" y="0"/>
                  </a:moveTo>
                  <a:lnTo>
                    <a:pt x="1" y="861"/>
                  </a:lnTo>
                  <a:lnTo>
                    <a:pt x="10271" y="861"/>
                  </a:lnTo>
                  <a:lnTo>
                    <a:pt x="10271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  <p:sp>
          <p:nvSpPr>
            <p:cNvPr id="410" name="Google Shape;410;p26"/>
            <p:cNvSpPr/>
            <p:nvPr/>
          </p:nvSpPr>
          <p:spPr>
            <a:xfrm flipH="1">
              <a:off x="4468091" y="3249069"/>
              <a:ext cx="173735" cy="205016"/>
            </a:xfrm>
            <a:custGeom>
              <a:avLst/>
              <a:gdLst/>
              <a:ahLst/>
              <a:cxnLst/>
              <a:rect l="l" t="t" r="r" b="b"/>
              <a:pathLst>
                <a:path w="3960" h="4673" extrusionOk="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endParaRPr sz="2399"/>
            </a:p>
          </p:txBody>
        </p:sp>
      </p:grpSp>
      <p:sp>
        <p:nvSpPr>
          <p:cNvPr id="411" name="Google Shape;411;p26"/>
          <p:cNvSpPr/>
          <p:nvPr/>
        </p:nvSpPr>
        <p:spPr>
          <a:xfrm rot="-5400000">
            <a:off x="9665815" y="2811661"/>
            <a:ext cx="91976" cy="21194"/>
          </a:xfrm>
          <a:prstGeom prst="rtTriangle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412" name="Google Shape;412;p26"/>
          <p:cNvSpPr/>
          <p:nvPr/>
        </p:nvSpPr>
        <p:spPr>
          <a:xfrm>
            <a:off x="7723478" y="3071962"/>
            <a:ext cx="28657" cy="28422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413" name="Google Shape;413;p26"/>
          <p:cNvSpPr/>
          <p:nvPr/>
        </p:nvSpPr>
        <p:spPr>
          <a:xfrm>
            <a:off x="10160543" y="2662369"/>
            <a:ext cx="28657" cy="28422"/>
          </a:xfrm>
          <a:custGeom>
            <a:avLst/>
            <a:gdLst/>
            <a:ahLst/>
            <a:cxnLst/>
            <a:rect l="l" t="t" r="r" b="b"/>
            <a:pathLst>
              <a:path w="490" h="486" extrusionOk="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414" name="Google Shape;414;p26"/>
          <p:cNvSpPr/>
          <p:nvPr/>
        </p:nvSpPr>
        <p:spPr>
          <a:xfrm>
            <a:off x="5762229" y="4367156"/>
            <a:ext cx="2105220" cy="858531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415" name="Google Shape;415;p26"/>
          <p:cNvSpPr/>
          <p:nvPr/>
        </p:nvSpPr>
        <p:spPr>
          <a:xfrm>
            <a:off x="4937237" y="3856909"/>
            <a:ext cx="1654849" cy="464108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416" name="Google Shape;416;p26"/>
          <p:cNvSpPr/>
          <p:nvPr/>
        </p:nvSpPr>
        <p:spPr>
          <a:xfrm>
            <a:off x="7933790" y="1805287"/>
            <a:ext cx="1654849" cy="464108"/>
          </a:xfrm>
          <a:custGeom>
            <a:avLst/>
            <a:gdLst/>
            <a:ahLst/>
            <a:cxnLst/>
            <a:rect l="l" t="t" r="r" b="b"/>
            <a:pathLst>
              <a:path w="28297" h="7936" extrusionOk="0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33"/>
          <p:cNvSpPr txBox="1">
            <a:spLocks noGrp="1"/>
          </p:cNvSpPr>
          <p:nvPr>
            <p:ph type="ctrTitle" idx="8"/>
          </p:nvPr>
        </p:nvSpPr>
        <p:spPr>
          <a:xfrm>
            <a:off x="6905734" y="610467"/>
            <a:ext cx="4258491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r>
              <a:rPr lang="en" dirty="0"/>
              <a:t>CONTENTS</a:t>
            </a:r>
            <a:endParaRPr dirty="0"/>
          </a:p>
        </p:txBody>
      </p:sp>
      <p:sp>
        <p:nvSpPr>
          <p:cNvPr id="825" name="Google Shape;825;p33"/>
          <p:cNvSpPr txBox="1">
            <a:spLocks noGrp="1"/>
          </p:cNvSpPr>
          <p:nvPr>
            <p:ph type="ctrTitle"/>
          </p:nvPr>
        </p:nvSpPr>
        <p:spPr>
          <a:xfrm>
            <a:off x="756413" y="2075862"/>
            <a:ext cx="1220082" cy="768200"/>
          </a:xfrm>
          <a:prstGeom prst="rect">
            <a:avLst/>
          </a:prstGeom>
        </p:spPr>
        <p:txBody>
          <a:bodyPr spcFirstLastPara="1" wrap="square" lIns="121868" tIns="121868" rIns="121868" bIns="121868" anchor="b" anchorCtr="0">
            <a:noAutofit/>
          </a:bodyPr>
          <a:lstStyle/>
          <a:p>
            <a:r>
              <a:rPr lang="en" sz="1866" dirty="0"/>
              <a:t>01</a:t>
            </a:r>
            <a:endParaRPr sz="1866" dirty="0"/>
          </a:p>
          <a:p>
            <a:r>
              <a:rPr lang="en" sz="1866" dirty="0"/>
              <a:t>Theory </a:t>
            </a:r>
            <a:endParaRPr sz="1866" dirty="0"/>
          </a:p>
        </p:txBody>
      </p:sp>
      <p:sp>
        <p:nvSpPr>
          <p:cNvPr id="828" name="Google Shape;828;p33"/>
          <p:cNvSpPr txBox="1">
            <a:spLocks noGrp="1"/>
          </p:cNvSpPr>
          <p:nvPr>
            <p:ph type="subTitle" idx="5"/>
          </p:nvPr>
        </p:nvSpPr>
        <p:spPr>
          <a:xfrm>
            <a:off x="9703985" y="3212976"/>
            <a:ext cx="2243315" cy="3337028"/>
          </a:xfrm>
          <a:prstGeom prst="rect">
            <a:avLst/>
          </a:prstGeom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1400" dirty="0">
                <a:latin typeface="+mj-lt"/>
                <a:sym typeface="Anaheim"/>
              </a:rPr>
              <a:t>Conclusions of all the analysis results</a:t>
            </a:r>
          </a:p>
          <a:p>
            <a:pPr marL="182563" indent="-182563"/>
            <a:endParaRPr lang="en-US" sz="1400" dirty="0">
              <a:latin typeface="+mj-lt"/>
              <a:ea typeface="Anaheim"/>
              <a:cs typeface="Anaheim"/>
              <a:sym typeface="Anaheim"/>
            </a:endParaRPr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1400" dirty="0">
                <a:latin typeface="+mj-lt"/>
                <a:ea typeface="Anaheim"/>
                <a:cs typeface="Anaheim"/>
                <a:sym typeface="Anaheim"/>
              </a:rPr>
              <a:t>Recommendations on how to improve analysis in the future</a:t>
            </a:r>
            <a:endParaRPr lang="en-CA" sz="1400" dirty="0">
              <a:latin typeface="+mj-lt"/>
              <a:ea typeface="Anaheim"/>
              <a:cs typeface="Anaheim"/>
              <a:sym typeface="Anaheim"/>
            </a:endParaRPr>
          </a:p>
        </p:txBody>
      </p:sp>
      <p:grpSp>
        <p:nvGrpSpPr>
          <p:cNvPr id="29" name="Google Shape;820;p33">
            <a:extLst>
              <a:ext uri="{FF2B5EF4-FFF2-40B4-BE49-F238E27FC236}">
                <a16:creationId xmlns:a16="http://schemas.microsoft.com/office/drawing/2014/main" id="{69771F83-38BE-4DF0-9203-4B2F64F08829}"/>
              </a:ext>
            </a:extLst>
          </p:cNvPr>
          <p:cNvGrpSpPr/>
          <p:nvPr/>
        </p:nvGrpSpPr>
        <p:grpSpPr>
          <a:xfrm>
            <a:off x="2817765" y="2060217"/>
            <a:ext cx="2028148" cy="951343"/>
            <a:chOff x="1575694" y="930575"/>
            <a:chExt cx="1989550" cy="71369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0" name="Google Shape;821;p33">
              <a:extLst>
                <a:ext uri="{FF2B5EF4-FFF2-40B4-BE49-F238E27FC236}">
                  <a16:creationId xmlns:a16="http://schemas.microsoft.com/office/drawing/2014/main" id="{E83EFFC4-C8BC-45F9-98B6-035A6D4876DD}"/>
                </a:ext>
              </a:extLst>
            </p:cNvPr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1" name="Google Shape;822;p33">
              <a:extLst>
                <a:ext uri="{FF2B5EF4-FFF2-40B4-BE49-F238E27FC236}">
                  <a16:creationId xmlns:a16="http://schemas.microsoft.com/office/drawing/2014/main" id="{970CE0AA-1F2E-4C72-9CE6-3068806C55A4}"/>
                </a:ext>
              </a:extLst>
            </p:cNvPr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32" name="Google Shape;825;p33">
            <a:extLst>
              <a:ext uri="{FF2B5EF4-FFF2-40B4-BE49-F238E27FC236}">
                <a16:creationId xmlns:a16="http://schemas.microsoft.com/office/drawing/2014/main" id="{51F4F470-6A09-40C0-9498-1CB22C0B79DD}"/>
              </a:ext>
            </a:extLst>
          </p:cNvPr>
          <p:cNvSpPr txBox="1">
            <a:spLocks/>
          </p:cNvSpPr>
          <p:nvPr/>
        </p:nvSpPr>
        <p:spPr>
          <a:xfrm>
            <a:off x="2843582" y="2293101"/>
            <a:ext cx="1763598" cy="7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2133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02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DATA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PRE-PROCESSING </a:t>
            </a:r>
          </a:p>
        </p:txBody>
      </p:sp>
      <p:grpSp>
        <p:nvGrpSpPr>
          <p:cNvPr id="33" name="Google Shape;820;p33">
            <a:extLst>
              <a:ext uri="{FF2B5EF4-FFF2-40B4-BE49-F238E27FC236}">
                <a16:creationId xmlns:a16="http://schemas.microsoft.com/office/drawing/2014/main" id="{41B1A90D-8EA4-4AFC-8E5B-795C8DEA1737}"/>
              </a:ext>
            </a:extLst>
          </p:cNvPr>
          <p:cNvGrpSpPr/>
          <p:nvPr/>
        </p:nvGrpSpPr>
        <p:grpSpPr>
          <a:xfrm>
            <a:off x="593316" y="2075862"/>
            <a:ext cx="1972704" cy="951343"/>
            <a:chOff x="1575694" y="930575"/>
            <a:chExt cx="1989550" cy="71369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4" name="Google Shape;821;p33">
              <a:extLst>
                <a:ext uri="{FF2B5EF4-FFF2-40B4-BE49-F238E27FC236}">
                  <a16:creationId xmlns:a16="http://schemas.microsoft.com/office/drawing/2014/main" id="{173E0D62-16A9-42BE-91D8-7E9FCF28EA7D}"/>
                </a:ext>
              </a:extLst>
            </p:cNvPr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35" name="Google Shape;822;p33">
              <a:extLst>
                <a:ext uri="{FF2B5EF4-FFF2-40B4-BE49-F238E27FC236}">
                  <a16:creationId xmlns:a16="http://schemas.microsoft.com/office/drawing/2014/main" id="{305667FC-06FD-4118-A00E-C0D8E16BD702}"/>
                </a:ext>
              </a:extLst>
            </p:cNvPr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36" name="Google Shape;825;p33">
            <a:extLst>
              <a:ext uri="{FF2B5EF4-FFF2-40B4-BE49-F238E27FC236}">
                <a16:creationId xmlns:a16="http://schemas.microsoft.com/office/drawing/2014/main" id="{1CEB7C20-6934-4E8A-AE83-905FF2A8B0A8}"/>
              </a:ext>
            </a:extLst>
          </p:cNvPr>
          <p:cNvSpPr txBox="1">
            <a:spLocks/>
          </p:cNvSpPr>
          <p:nvPr/>
        </p:nvSpPr>
        <p:spPr>
          <a:xfrm>
            <a:off x="574287" y="2067285"/>
            <a:ext cx="1763598" cy="7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2133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01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Introduction</a:t>
            </a:r>
          </a:p>
        </p:txBody>
      </p:sp>
      <p:grpSp>
        <p:nvGrpSpPr>
          <p:cNvPr id="47" name="Google Shape;820;p33">
            <a:extLst>
              <a:ext uri="{FF2B5EF4-FFF2-40B4-BE49-F238E27FC236}">
                <a16:creationId xmlns:a16="http://schemas.microsoft.com/office/drawing/2014/main" id="{8250127E-BE6A-4A27-890E-78D68C390CF4}"/>
              </a:ext>
            </a:extLst>
          </p:cNvPr>
          <p:cNvGrpSpPr/>
          <p:nvPr/>
        </p:nvGrpSpPr>
        <p:grpSpPr>
          <a:xfrm>
            <a:off x="4903503" y="2089272"/>
            <a:ext cx="2336016" cy="951343"/>
            <a:chOff x="1575694" y="930575"/>
            <a:chExt cx="1989550" cy="71369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48" name="Google Shape;821;p33">
              <a:extLst>
                <a:ext uri="{FF2B5EF4-FFF2-40B4-BE49-F238E27FC236}">
                  <a16:creationId xmlns:a16="http://schemas.microsoft.com/office/drawing/2014/main" id="{75810F84-8E42-4700-9FC0-7AC7C7AAC470}"/>
                </a:ext>
              </a:extLst>
            </p:cNvPr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9" name="Google Shape;822;p33">
              <a:extLst>
                <a:ext uri="{FF2B5EF4-FFF2-40B4-BE49-F238E27FC236}">
                  <a16:creationId xmlns:a16="http://schemas.microsoft.com/office/drawing/2014/main" id="{3B552077-AF7F-4B53-AD08-2C5918C95B79}"/>
                </a:ext>
              </a:extLst>
            </p:cNvPr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50" name="Google Shape;825;p33">
            <a:extLst>
              <a:ext uri="{FF2B5EF4-FFF2-40B4-BE49-F238E27FC236}">
                <a16:creationId xmlns:a16="http://schemas.microsoft.com/office/drawing/2014/main" id="{1F4214DB-5991-45AE-9750-A8B1E3191A46}"/>
              </a:ext>
            </a:extLst>
          </p:cNvPr>
          <p:cNvSpPr txBox="1">
            <a:spLocks/>
          </p:cNvSpPr>
          <p:nvPr/>
        </p:nvSpPr>
        <p:spPr>
          <a:xfrm>
            <a:off x="5008082" y="2333990"/>
            <a:ext cx="2218684" cy="7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2133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03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APPROPRIATE K and CLUSTERING METHODS </a:t>
            </a:r>
          </a:p>
        </p:txBody>
      </p:sp>
      <p:grpSp>
        <p:nvGrpSpPr>
          <p:cNvPr id="51" name="Google Shape;820;p33">
            <a:extLst>
              <a:ext uri="{FF2B5EF4-FFF2-40B4-BE49-F238E27FC236}">
                <a16:creationId xmlns:a16="http://schemas.microsoft.com/office/drawing/2014/main" id="{3451A74B-8284-4C47-A102-6362734FAF64}"/>
              </a:ext>
            </a:extLst>
          </p:cNvPr>
          <p:cNvGrpSpPr/>
          <p:nvPr/>
        </p:nvGrpSpPr>
        <p:grpSpPr>
          <a:xfrm>
            <a:off x="7443038" y="2068530"/>
            <a:ext cx="2109723" cy="951343"/>
            <a:chOff x="1575694" y="930575"/>
            <a:chExt cx="1989550" cy="71369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52" name="Google Shape;821;p33">
              <a:extLst>
                <a:ext uri="{FF2B5EF4-FFF2-40B4-BE49-F238E27FC236}">
                  <a16:creationId xmlns:a16="http://schemas.microsoft.com/office/drawing/2014/main" id="{4B9D2992-52F9-43C4-905F-E9F61A1496DE}"/>
                </a:ext>
              </a:extLst>
            </p:cNvPr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3" name="Google Shape;822;p33">
              <a:extLst>
                <a:ext uri="{FF2B5EF4-FFF2-40B4-BE49-F238E27FC236}">
                  <a16:creationId xmlns:a16="http://schemas.microsoft.com/office/drawing/2014/main" id="{958EE94F-48F7-4A29-AD0E-9A124AADC893}"/>
                </a:ext>
              </a:extLst>
            </p:cNvPr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54" name="Google Shape;825;p33">
            <a:extLst>
              <a:ext uri="{FF2B5EF4-FFF2-40B4-BE49-F238E27FC236}">
                <a16:creationId xmlns:a16="http://schemas.microsoft.com/office/drawing/2014/main" id="{ADFD947C-906F-421F-AF7F-5BBA0696C36C}"/>
              </a:ext>
            </a:extLst>
          </p:cNvPr>
          <p:cNvSpPr txBox="1">
            <a:spLocks/>
          </p:cNvSpPr>
          <p:nvPr/>
        </p:nvSpPr>
        <p:spPr>
          <a:xfrm>
            <a:off x="7457951" y="2313248"/>
            <a:ext cx="1883940" cy="7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2133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04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CLUSTERING AND ANALYSIS</a:t>
            </a:r>
          </a:p>
        </p:txBody>
      </p:sp>
      <p:grpSp>
        <p:nvGrpSpPr>
          <p:cNvPr id="55" name="Google Shape;820;p33">
            <a:extLst>
              <a:ext uri="{FF2B5EF4-FFF2-40B4-BE49-F238E27FC236}">
                <a16:creationId xmlns:a16="http://schemas.microsoft.com/office/drawing/2014/main" id="{86EBD9FF-C9AB-4489-93CA-85587AEAFB70}"/>
              </a:ext>
            </a:extLst>
          </p:cNvPr>
          <p:cNvGrpSpPr/>
          <p:nvPr/>
        </p:nvGrpSpPr>
        <p:grpSpPr>
          <a:xfrm>
            <a:off x="9703985" y="2034705"/>
            <a:ext cx="2252979" cy="951343"/>
            <a:chOff x="1575694" y="930575"/>
            <a:chExt cx="1989550" cy="713693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56" name="Google Shape;821;p33">
              <a:extLst>
                <a:ext uri="{FF2B5EF4-FFF2-40B4-BE49-F238E27FC236}">
                  <a16:creationId xmlns:a16="http://schemas.microsoft.com/office/drawing/2014/main" id="{8FD4B6FD-A252-4E2B-BC80-FA025AF3D0F9}"/>
                </a:ext>
              </a:extLst>
            </p:cNvPr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7" name="Google Shape;822;p33">
              <a:extLst>
                <a:ext uri="{FF2B5EF4-FFF2-40B4-BE49-F238E27FC236}">
                  <a16:creationId xmlns:a16="http://schemas.microsoft.com/office/drawing/2014/main" id="{784FA11F-D2B5-405E-83E5-4FA746ABDA77}"/>
                </a:ext>
              </a:extLst>
            </p:cNvPr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name="adj" fmla="val 16667"/>
              </a:avLst>
            </a:prstGeom>
            <a:grpFill/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12188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6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58" name="Google Shape;825;p33">
            <a:extLst>
              <a:ext uri="{FF2B5EF4-FFF2-40B4-BE49-F238E27FC236}">
                <a16:creationId xmlns:a16="http://schemas.microsoft.com/office/drawing/2014/main" id="{5C988570-EA09-4598-8E81-444B9D1AD8B7}"/>
              </a:ext>
            </a:extLst>
          </p:cNvPr>
          <p:cNvSpPr txBox="1">
            <a:spLocks/>
          </p:cNvSpPr>
          <p:nvPr/>
        </p:nvSpPr>
        <p:spPr>
          <a:xfrm>
            <a:off x="9720667" y="2269737"/>
            <a:ext cx="2209950" cy="7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defRPr sz="2133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2133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05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Staatliches"/>
              <a:buNone/>
              <a:tabLst/>
              <a:defRPr/>
            </a:pPr>
            <a:r>
              <a:rPr kumimoji="0" lang="en-CA" sz="1866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sym typeface="Staatliches"/>
              </a:rPr>
              <a:t>CONCLUSIONS/ RECOMMENDATIONS </a:t>
            </a:r>
          </a:p>
        </p:txBody>
      </p:sp>
      <p:sp>
        <p:nvSpPr>
          <p:cNvPr id="59" name="Google Shape;828;p33">
            <a:extLst>
              <a:ext uri="{FF2B5EF4-FFF2-40B4-BE49-F238E27FC236}">
                <a16:creationId xmlns:a16="http://schemas.microsoft.com/office/drawing/2014/main" id="{4A8A84BC-C1D7-4E31-BB90-221377956355}"/>
              </a:ext>
            </a:extLst>
          </p:cNvPr>
          <p:cNvSpPr txBox="1">
            <a:spLocks/>
          </p:cNvSpPr>
          <p:nvPr/>
        </p:nvSpPr>
        <p:spPr>
          <a:xfrm>
            <a:off x="437657" y="3208927"/>
            <a:ext cx="2242123" cy="333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sym typeface="Anaheim"/>
              </a:rPr>
              <a:t>Overview of the data</a:t>
            </a: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sym typeface="Anaheim"/>
            </a:endParaRP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sym typeface="Anaheim"/>
              </a:rPr>
              <a:t>Audience/user of the clustering analysis</a:t>
            </a:r>
            <a:endParaRPr kumimoji="0" lang="en-CA" sz="1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sym typeface="Anaheim"/>
            </a:endParaRPr>
          </a:p>
        </p:txBody>
      </p:sp>
      <p:sp>
        <p:nvSpPr>
          <p:cNvPr id="62" name="Google Shape;828;p33">
            <a:extLst>
              <a:ext uri="{FF2B5EF4-FFF2-40B4-BE49-F238E27FC236}">
                <a16:creationId xmlns:a16="http://schemas.microsoft.com/office/drawing/2014/main" id="{98B77972-CCE8-453E-9061-1DBCF50940E3}"/>
              </a:ext>
            </a:extLst>
          </p:cNvPr>
          <p:cNvSpPr txBox="1">
            <a:spLocks/>
          </p:cNvSpPr>
          <p:nvPr/>
        </p:nvSpPr>
        <p:spPr>
          <a:xfrm>
            <a:off x="2656880" y="3160762"/>
            <a:ext cx="2243315" cy="333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Data Cleaning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Selecting the relevant variables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Data Imputation</a:t>
            </a: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63" name="Google Shape;828;p33">
            <a:extLst>
              <a:ext uri="{FF2B5EF4-FFF2-40B4-BE49-F238E27FC236}">
                <a16:creationId xmlns:a16="http://schemas.microsoft.com/office/drawing/2014/main" id="{0E7B367F-FBB4-461C-B406-1D787D2F86D6}"/>
              </a:ext>
            </a:extLst>
          </p:cNvPr>
          <p:cNvSpPr txBox="1">
            <a:spLocks/>
          </p:cNvSpPr>
          <p:nvPr/>
        </p:nvSpPr>
        <p:spPr>
          <a:xfrm>
            <a:off x="7390556" y="3179309"/>
            <a:ext cx="2243315" cy="333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Interpretation of the clusters</a:t>
            </a: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Assess the quality and reliability of clustering results by critical thinking </a:t>
            </a:r>
            <a:endParaRPr kumimoji="0" lang="en-CA" sz="1400" b="0" i="0" u="none" strike="noStrike" kern="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</p:txBody>
      </p:sp>
      <p:sp>
        <p:nvSpPr>
          <p:cNvPr id="64" name="Google Shape;828;p33">
            <a:extLst>
              <a:ext uri="{FF2B5EF4-FFF2-40B4-BE49-F238E27FC236}">
                <a16:creationId xmlns:a16="http://schemas.microsoft.com/office/drawing/2014/main" id="{0260B96E-5345-493A-AA48-C1F5917AD9CF}"/>
              </a:ext>
            </a:extLst>
          </p:cNvPr>
          <p:cNvSpPr txBox="1">
            <a:spLocks/>
          </p:cNvSpPr>
          <p:nvPr/>
        </p:nvSpPr>
        <p:spPr>
          <a:xfrm>
            <a:off x="4930310" y="3179309"/>
            <a:ext cx="2243315" cy="333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bel"/>
              <a:buNone/>
              <a:defRPr sz="1333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Select relevant clustering methods</a:t>
            </a: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Select optimal k</a:t>
            </a:r>
          </a:p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Arial" panose="020B0604020202020204" pitchFamily="34" charset="0"/>
              <a:buChar char="•"/>
              <a:tabLst/>
              <a:defRPr/>
            </a:pPr>
            <a:endParaRPr kumimoji="0" lang="en-CA" sz="1400" b="0" i="0" u="none" strike="noStrike" kern="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</p:txBody>
      </p:sp>
    </p:spTree>
    <p:extLst>
      <p:ext uri="{BB962C8B-B14F-4D97-AF65-F5344CB8AC3E}">
        <p14:creationId xmlns:p14="http://schemas.microsoft.com/office/powerpoint/2010/main" val="3862832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7"/>
          <p:cNvSpPr/>
          <p:nvPr/>
        </p:nvSpPr>
        <p:spPr>
          <a:xfrm>
            <a:off x="4438228" y="1813913"/>
            <a:ext cx="1175294" cy="1103313"/>
          </a:xfrm>
          <a:prstGeom prst="roundRect">
            <a:avLst>
              <a:gd name="adj" fmla="val 4313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99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41" name="Google Shape;1141;p37"/>
          <p:cNvSpPr txBox="1"/>
          <p:nvPr/>
        </p:nvSpPr>
        <p:spPr>
          <a:xfrm>
            <a:off x="1311257" y="2015791"/>
            <a:ext cx="2734888" cy="930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r>
              <a:rPr kumimoji="0" lang="en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2010 World Bank Economic Data</a:t>
            </a:r>
            <a:endParaRPr kumimoji="0" sz="1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</p:txBody>
      </p:sp>
      <p:sp>
        <p:nvSpPr>
          <p:cNvPr id="1142" name="Google Shape;1142;p37"/>
          <p:cNvSpPr/>
          <p:nvPr/>
        </p:nvSpPr>
        <p:spPr>
          <a:xfrm>
            <a:off x="130" y="5397884"/>
            <a:ext cx="38118" cy="43"/>
          </a:xfrm>
          <a:custGeom>
            <a:avLst/>
            <a:gdLst/>
            <a:ahLst/>
            <a:cxnLst/>
            <a:rect l="l" t="t" r="r" b="b"/>
            <a:pathLst>
              <a:path w="893" h="1" fill="none" extrusionOk="0">
                <a:moveTo>
                  <a:pt x="0" y="1"/>
                </a:moveTo>
                <a:lnTo>
                  <a:pt x="892" y="1"/>
                </a:lnTo>
              </a:path>
            </a:pathLst>
          </a:custGeom>
          <a:noFill/>
          <a:ln w="3800" cap="flat" cmpd="sng">
            <a:solidFill>
              <a:srgbClr val="1F1F1F"/>
            </a:solidFill>
            <a:prstDash val="solid"/>
            <a:miter lim="8921"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99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43" name="Google Shape;1143;p37"/>
          <p:cNvSpPr txBox="1"/>
          <p:nvPr/>
        </p:nvSpPr>
        <p:spPr>
          <a:xfrm>
            <a:off x="768372" y="3672130"/>
            <a:ext cx="3337591" cy="930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214 Countries</a:t>
            </a:r>
          </a:p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33 variables (28 numerical data)</a:t>
            </a:r>
          </a:p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Comprises of economic, population, education and health factors</a:t>
            </a:r>
          </a:p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</p:txBody>
      </p:sp>
      <p:sp>
        <p:nvSpPr>
          <p:cNvPr id="1144" name="Google Shape;1144;p37"/>
          <p:cNvSpPr txBox="1"/>
          <p:nvPr/>
        </p:nvSpPr>
        <p:spPr>
          <a:xfrm>
            <a:off x="7680273" y="3671129"/>
            <a:ext cx="4159595" cy="13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The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World Bank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 Group works in every major area of development. They provide a wide array of financial products and technical assistance to  help countries to eradicate poverty and increase life’s quality. Their specific goals are: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</p:txBody>
      </p:sp>
      <p:sp>
        <p:nvSpPr>
          <p:cNvPr id="1145" name="Google Shape;1145;p37"/>
          <p:cNvSpPr txBox="1"/>
          <p:nvPr/>
        </p:nvSpPr>
        <p:spPr>
          <a:xfrm>
            <a:off x="1942444" y="1580322"/>
            <a:ext cx="2103852" cy="43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r>
              <a:rPr kumimoji="0" lang="en" sz="2399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ea typeface="Staatliches"/>
                <a:cs typeface="Staatliches"/>
                <a:sym typeface="Staatliches"/>
              </a:rPr>
              <a:t> DATASET</a:t>
            </a:r>
            <a:endParaRPr kumimoji="0" sz="2399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146" name="Google Shape;1146;p37"/>
          <p:cNvSpPr txBox="1"/>
          <p:nvPr/>
        </p:nvSpPr>
        <p:spPr>
          <a:xfrm>
            <a:off x="1984604" y="3198868"/>
            <a:ext cx="2103852" cy="43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399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ea typeface="Staatliches"/>
                <a:cs typeface="Staatliches"/>
                <a:sym typeface="Staatliches"/>
              </a:rPr>
              <a:t>DATA OVERVIEW</a:t>
            </a:r>
          </a:p>
        </p:txBody>
      </p:sp>
      <p:sp>
        <p:nvSpPr>
          <p:cNvPr id="1147" name="Google Shape;1147;p37"/>
          <p:cNvSpPr txBox="1"/>
          <p:nvPr/>
        </p:nvSpPr>
        <p:spPr>
          <a:xfrm>
            <a:off x="7680265" y="3231224"/>
            <a:ext cx="2103852" cy="43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399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ea typeface="Staatliches"/>
                <a:cs typeface="Staatliches"/>
                <a:sym typeface="Staatliches"/>
              </a:rPr>
              <a:t>TARGET AUDIENCE</a:t>
            </a:r>
            <a:endParaRPr kumimoji="0" sz="2399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148" name="Google Shape;1148;p37"/>
          <p:cNvSpPr txBox="1"/>
          <p:nvPr/>
        </p:nvSpPr>
        <p:spPr>
          <a:xfrm>
            <a:off x="7730593" y="1912348"/>
            <a:ext cx="4037268" cy="930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Cluster the countries and detect groups’ characteristics to support World Bank to assess the countries for decision making  </a:t>
            </a:r>
          </a:p>
        </p:txBody>
      </p:sp>
      <p:sp>
        <p:nvSpPr>
          <p:cNvPr id="1149" name="Google Shape;1149;p37"/>
          <p:cNvSpPr txBox="1"/>
          <p:nvPr/>
        </p:nvSpPr>
        <p:spPr>
          <a:xfrm>
            <a:off x="7680116" y="1569017"/>
            <a:ext cx="3054687" cy="43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399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Staatliches"/>
                <a:ea typeface="Staatliches"/>
                <a:cs typeface="Staatliches"/>
                <a:sym typeface="Staatliches"/>
              </a:rPr>
              <a:t>PURPOSE</a:t>
            </a:r>
          </a:p>
        </p:txBody>
      </p:sp>
      <p:sp>
        <p:nvSpPr>
          <p:cNvPr id="1151" name="Google Shape;1151;p37"/>
          <p:cNvSpPr/>
          <p:nvPr/>
        </p:nvSpPr>
        <p:spPr>
          <a:xfrm>
            <a:off x="4529939" y="1747646"/>
            <a:ext cx="1175294" cy="1103313"/>
          </a:xfrm>
          <a:prstGeom prst="roundRect">
            <a:avLst>
              <a:gd name="adj" fmla="val 4313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99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52" name="Google Shape;1152;p37"/>
          <p:cNvSpPr/>
          <p:nvPr/>
        </p:nvSpPr>
        <p:spPr>
          <a:xfrm>
            <a:off x="4459090" y="3483729"/>
            <a:ext cx="1175294" cy="1103313"/>
          </a:xfrm>
          <a:prstGeom prst="roundRect">
            <a:avLst>
              <a:gd name="adj" fmla="val 4313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99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53" name="Google Shape;1153;p37"/>
          <p:cNvSpPr/>
          <p:nvPr/>
        </p:nvSpPr>
        <p:spPr>
          <a:xfrm>
            <a:off x="4529939" y="3416178"/>
            <a:ext cx="1175294" cy="1103313"/>
          </a:xfrm>
          <a:prstGeom prst="roundRect">
            <a:avLst>
              <a:gd name="adj" fmla="val 4313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99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54" name="Google Shape;1154;p37"/>
          <p:cNvSpPr/>
          <p:nvPr/>
        </p:nvSpPr>
        <p:spPr>
          <a:xfrm>
            <a:off x="6080995" y="3483729"/>
            <a:ext cx="1175294" cy="1103313"/>
          </a:xfrm>
          <a:prstGeom prst="roundRect">
            <a:avLst>
              <a:gd name="adj" fmla="val 4313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99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55" name="Google Shape;1155;p37"/>
          <p:cNvSpPr/>
          <p:nvPr/>
        </p:nvSpPr>
        <p:spPr>
          <a:xfrm>
            <a:off x="6208602" y="3416178"/>
            <a:ext cx="1175294" cy="1103313"/>
          </a:xfrm>
          <a:prstGeom prst="roundRect">
            <a:avLst>
              <a:gd name="adj" fmla="val 4313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99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56" name="Google Shape;1156;p37"/>
          <p:cNvSpPr/>
          <p:nvPr/>
        </p:nvSpPr>
        <p:spPr>
          <a:xfrm>
            <a:off x="6107028" y="1800724"/>
            <a:ext cx="1175294" cy="1103313"/>
          </a:xfrm>
          <a:prstGeom prst="roundRect">
            <a:avLst>
              <a:gd name="adj" fmla="val 4313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99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57" name="Google Shape;1157;p37"/>
          <p:cNvSpPr/>
          <p:nvPr/>
        </p:nvSpPr>
        <p:spPr>
          <a:xfrm>
            <a:off x="6208602" y="1742132"/>
            <a:ext cx="1175294" cy="1103313"/>
          </a:xfrm>
          <a:prstGeom prst="roundRect">
            <a:avLst>
              <a:gd name="adj" fmla="val 4313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399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158" name="Google Shape;1158;p37"/>
          <p:cNvCxnSpPr>
            <a:stCxn id="1151" idx="2"/>
            <a:endCxn id="1153" idx="0"/>
          </p:cNvCxnSpPr>
          <p:nvPr/>
        </p:nvCxnSpPr>
        <p:spPr>
          <a:xfrm>
            <a:off x="5117586" y="2850959"/>
            <a:ext cx="0" cy="565053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9" name="Google Shape;1159;p37"/>
          <p:cNvCxnSpPr>
            <a:cxnSpLocks/>
            <a:stCxn id="1151" idx="3"/>
            <a:endCxn id="1157" idx="1"/>
          </p:cNvCxnSpPr>
          <p:nvPr/>
        </p:nvCxnSpPr>
        <p:spPr>
          <a:xfrm rot="10800000" flipH="1">
            <a:off x="5705233" y="2293704"/>
            <a:ext cx="503469" cy="5599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0" name="Google Shape;1160;p37"/>
          <p:cNvCxnSpPr>
            <a:stCxn id="1157" idx="2"/>
            <a:endCxn id="1155" idx="0"/>
          </p:cNvCxnSpPr>
          <p:nvPr/>
        </p:nvCxnSpPr>
        <p:spPr>
          <a:xfrm>
            <a:off x="6796249" y="2845445"/>
            <a:ext cx="0" cy="570651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1" name="Google Shape;1161;p37"/>
          <p:cNvCxnSpPr>
            <a:stCxn id="1155" idx="1"/>
            <a:endCxn id="1153" idx="3"/>
          </p:cNvCxnSpPr>
          <p:nvPr/>
        </p:nvCxnSpPr>
        <p:spPr>
          <a:xfrm rot="10800000">
            <a:off x="5705133" y="3967835"/>
            <a:ext cx="503469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2" name="Google Shape;1162;p37"/>
          <p:cNvGrpSpPr/>
          <p:nvPr/>
        </p:nvGrpSpPr>
        <p:grpSpPr>
          <a:xfrm>
            <a:off x="4853644" y="3735528"/>
            <a:ext cx="491039" cy="491405"/>
            <a:chOff x="6268875" y="3225525"/>
            <a:chExt cx="368375" cy="368650"/>
          </a:xfrm>
        </p:grpSpPr>
        <p:sp>
          <p:nvSpPr>
            <p:cNvPr id="1163" name="Google Shape;1163;p37"/>
            <p:cNvSpPr/>
            <p:nvPr/>
          </p:nvSpPr>
          <p:spPr>
            <a:xfrm>
              <a:off x="6373275" y="3225525"/>
              <a:ext cx="201350" cy="106450"/>
            </a:xfrm>
            <a:custGeom>
              <a:avLst/>
              <a:gdLst/>
              <a:ahLst/>
              <a:cxnLst/>
              <a:rect l="l" t="t" r="r" b="b"/>
              <a:pathLst>
                <a:path w="8054" h="4258" extrusionOk="0">
                  <a:moveTo>
                    <a:pt x="4379" y="0"/>
                  </a:moveTo>
                  <a:cubicBezTo>
                    <a:pt x="4165" y="0"/>
                    <a:pt x="3952" y="83"/>
                    <a:pt x="3792" y="248"/>
                  </a:cubicBezTo>
                  <a:lnTo>
                    <a:pt x="2903" y="1127"/>
                  </a:lnTo>
                  <a:lnTo>
                    <a:pt x="153" y="3887"/>
                  </a:lnTo>
                  <a:cubicBezTo>
                    <a:pt x="1" y="4039"/>
                    <a:pt x="143" y="4258"/>
                    <a:pt x="312" y="4258"/>
                  </a:cubicBezTo>
                  <a:cubicBezTo>
                    <a:pt x="363" y="4258"/>
                    <a:pt x="417" y="4238"/>
                    <a:pt x="465" y="4189"/>
                  </a:cubicBezTo>
                  <a:lnTo>
                    <a:pt x="2743" y="1912"/>
                  </a:lnTo>
                  <a:lnTo>
                    <a:pt x="4104" y="560"/>
                  </a:lnTo>
                  <a:cubicBezTo>
                    <a:pt x="4179" y="480"/>
                    <a:pt x="4281" y="440"/>
                    <a:pt x="4382" y="440"/>
                  </a:cubicBezTo>
                  <a:cubicBezTo>
                    <a:pt x="4484" y="440"/>
                    <a:pt x="4586" y="480"/>
                    <a:pt x="4661" y="560"/>
                  </a:cubicBezTo>
                  <a:lnTo>
                    <a:pt x="7421" y="3320"/>
                  </a:lnTo>
                  <a:cubicBezTo>
                    <a:pt x="7572" y="3471"/>
                    <a:pt x="7572" y="3717"/>
                    <a:pt x="7421" y="3877"/>
                  </a:cubicBezTo>
                  <a:lnTo>
                    <a:pt x="7411" y="3887"/>
                  </a:lnTo>
                  <a:cubicBezTo>
                    <a:pt x="7259" y="4039"/>
                    <a:pt x="7401" y="4258"/>
                    <a:pt x="7570" y="4258"/>
                  </a:cubicBezTo>
                  <a:cubicBezTo>
                    <a:pt x="7621" y="4258"/>
                    <a:pt x="7675" y="4238"/>
                    <a:pt x="7723" y="4189"/>
                  </a:cubicBezTo>
                  <a:lnTo>
                    <a:pt x="7733" y="4189"/>
                  </a:lnTo>
                  <a:cubicBezTo>
                    <a:pt x="8054" y="3858"/>
                    <a:pt x="8054" y="3329"/>
                    <a:pt x="7733" y="3008"/>
                  </a:cubicBezTo>
                  <a:lnTo>
                    <a:pt x="4973" y="248"/>
                  </a:lnTo>
                  <a:cubicBezTo>
                    <a:pt x="4808" y="83"/>
                    <a:pt x="4593" y="0"/>
                    <a:pt x="43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6400450" y="3262300"/>
              <a:ext cx="136625" cy="69675"/>
            </a:xfrm>
            <a:custGeom>
              <a:avLst/>
              <a:gdLst/>
              <a:ahLst/>
              <a:cxnLst/>
              <a:rect l="l" t="t" r="r" b="b"/>
              <a:pathLst>
                <a:path w="5465" h="2787" extrusionOk="0">
                  <a:moveTo>
                    <a:pt x="2657" y="0"/>
                  </a:moveTo>
                  <a:cubicBezTo>
                    <a:pt x="2603" y="0"/>
                    <a:pt x="2549" y="20"/>
                    <a:pt x="2506" y="63"/>
                  </a:cubicBezTo>
                  <a:lnTo>
                    <a:pt x="153" y="2416"/>
                  </a:lnTo>
                  <a:cubicBezTo>
                    <a:pt x="1" y="2568"/>
                    <a:pt x="143" y="2787"/>
                    <a:pt x="312" y="2787"/>
                  </a:cubicBezTo>
                  <a:cubicBezTo>
                    <a:pt x="363" y="2787"/>
                    <a:pt x="416" y="2767"/>
                    <a:pt x="465" y="2718"/>
                  </a:cubicBezTo>
                  <a:lnTo>
                    <a:pt x="2601" y="582"/>
                  </a:lnTo>
                  <a:cubicBezTo>
                    <a:pt x="2780" y="800"/>
                    <a:pt x="3038" y="908"/>
                    <a:pt x="3294" y="908"/>
                  </a:cubicBezTo>
                  <a:cubicBezTo>
                    <a:pt x="3551" y="908"/>
                    <a:pt x="3806" y="800"/>
                    <a:pt x="3981" y="582"/>
                  </a:cubicBezTo>
                  <a:lnTo>
                    <a:pt x="4831" y="1433"/>
                  </a:lnTo>
                  <a:cubicBezTo>
                    <a:pt x="4812" y="1452"/>
                    <a:pt x="4784" y="1471"/>
                    <a:pt x="4765" y="1499"/>
                  </a:cubicBezTo>
                  <a:cubicBezTo>
                    <a:pt x="4434" y="1830"/>
                    <a:pt x="4415" y="2359"/>
                    <a:pt x="4727" y="2709"/>
                  </a:cubicBezTo>
                  <a:cubicBezTo>
                    <a:pt x="4777" y="2761"/>
                    <a:pt x="4833" y="2783"/>
                    <a:pt x="4888" y="2783"/>
                  </a:cubicBezTo>
                  <a:cubicBezTo>
                    <a:pt x="5051" y="2783"/>
                    <a:pt x="5193" y="2586"/>
                    <a:pt x="5058" y="2416"/>
                  </a:cubicBezTo>
                  <a:cubicBezTo>
                    <a:pt x="4897" y="2246"/>
                    <a:pt x="4907" y="1972"/>
                    <a:pt x="5077" y="1811"/>
                  </a:cubicBezTo>
                  <a:cubicBezTo>
                    <a:pt x="5124" y="1754"/>
                    <a:pt x="5190" y="1716"/>
                    <a:pt x="5266" y="1698"/>
                  </a:cubicBezTo>
                  <a:cubicBezTo>
                    <a:pt x="5417" y="1650"/>
                    <a:pt x="5464" y="1452"/>
                    <a:pt x="5351" y="1329"/>
                  </a:cubicBezTo>
                  <a:lnTo>
                    <a:pt x="4084" y="63"/>
                  </a:lnTo>
                  <a:cubicBezTo>
                    <a:pt x="4042" y="20"/>
                    <a:pt x="3988" y="0"/>
                    <a:pt x="3934" y="0"/>
                  </a:cubicBezTo>
                  <a:cubicBezTo>
                    <a:pt x="3844" y="0"/>
                    <a:pt x="3755" y="56"/>
                    <a:pt x="3725" y="157"/>
                  </a:cubicBezTo>
                  <a:cubicBezTo>
                    <a:pt x="3659" y="370"/>
                    <a:pt x="3477" y="476"/>
                    <a:pt x="3295" y="476"/>
                  </a:cubicBezTo>
                  <a:cubicBezTo>
                    <a:pt x="3113" y="476"/>
                    <a:pt x="2931" y="370"/>
                    <a:pt x="2865" y="157"/>
                  </a:cubicBezTo>
                  <a:cubicBezTo>
                    <a:pt x="2836" y="56"/>
                    <a:pt x="2747" y="0"/>
                    <a:pt x="265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6420825" y="3313050"/>
              <a:ext cx="56675" cy="19000"/>
            </a:xfrm>
            <a:custGeom>
              <a:avLst/>
              <a:gdLst/>
              <a:ahLst/>
              <a:cxnLst/>
              <a:rect l="l" t="t" r="r" b="b"/>
              <a:pathLst>
                <a:path w="2267" h="760" extrusionOk="0">
                  <a:moveTo>
                    <a:pt x="1130" y="1"/>
                  </a:moveTo>
                  <a:cubicBezTo>
                    <a:pt x="784" y="1"/>
                    <a:pt x="439" y="126"/>
                    <a:pt x="170" y="376"/>
                  </a:cubicBezTo>
                  <a:cubicBezTo>
                    <a:pt x="0" y="531"/>
                    <a:pt x="141" y="760"/>
                    <a:pt x="314" y="760"/>
                  </a:cubicBezTo>
                  <a:cubicBezTo>
                    <a:pt x="363" y="760"/>
                    <a:pt x="415" y="742"/>
                    <a:pt x="463" y="698"/>
                  </a:cubicBezTo>
                  <a:cubicBezTo>
                    <a:pt x="652" y="528"/>
                    <a:pt x="893" y="442"/>
                    <a:pt x="1134" y="442"/>
                  </a:cubicBezTo>
                  <a:cubicBezTo>
                    <a:pt x="1375" y="442"/>
                    <a:pt x="1616" y="528"/>
                    <a:pt x="1805" y="698"/>
                  </a:cubicBezTo>
                  <a:cubicBezTo>
                    <a:pt x="1853" y="742"/>
                    <a:pt x="1904" y="760"/>
                    <a:pt x="1954" y="760"/>
                  </a:cubicBezTo>
                  <a:cubicBezTo>
                    <a:pt x="2127" y="760"/>
                    <a:pt x="2267" y="531"/>
                    <a:pt x="2098" y="376"/>
                  </a:cubicBezTo>
                  <a:cubicBezTo>
                    <a:pt x="1824" y="126"/>
                    <a:pt x="1476" y="1"/>
                    <a:pt x="11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6" name="Google Shape;1166;p37"/>
            <p:cNvSpPr/>
            <p:nvPr/>
          </p:nvSpPr>
          <p:spPr>
            <a:xfrm>
              <a:off x="6268875" y="3290775"/>
              <a:ext cx="368375" cy="303400"/>
            </a:xfrm>
            <a:custGeom>
              <a:avLst/>
              <a:gdLst/>
              <a:ahLst/>
              <a:cxnLst/>
              <a:rect l="l" t="t" r="r" b="b"/>
              <a:pathLst>
                <a:path w="14735" h="12136" extrusionOk="0">
                  <a:moveTo>
                    <a:pt x="3082" y="10926"/>
                  </a:moveTo>
                  <a:lnTo>
                    <a:pt x="3082" y="11606"/>
                  </a:lnTo>
                  <a:cubicBezTo>
                    <a:pt x="3082" y="11691"/>
                    <a:pt x="3016" y="11757"/>
                    <a:pt x="2940" y="11757"/>
                  </a:cubicBezTo>
                  <a:lnTo>
                    <a:pt x="2401" y="11757"/>
                  </a:lnTo>
                  <a:cubicBezTo>
                    <a:pt x="2326" y="11748"/>
                    <a:pt x="2259" y="11691"/>
                    <a:pt x="2259" y="11606"/>
                  </a:cubicBezTo>
                  <a:lnTo>
                    <a:pt x="2259" y="10926"/>
                  </a:lnTo>
                  <a:close/>
                  <a:moveTo>
                    <a:pt x="12476" y="10926"/>
                  </a:moveTo>
                  <a:lnTo>
                    <a:pt x="12476" y="11606"/>
                  </a:lnTo>
                  <a:cubicBezTo>
                    <a:pt x="12476" y="11691"/>
                    <a:pt x="12409" y="11757"/>
                    <a:pt x="12334" y="11757"/>
                  </a:cubicBezTo>
                  <a:lnTo>
                    <a:pt x="11795" y="11757"/>
                  </a:lnTo>
                  <a:cubicBezTo>
                    <a:pt x="11720" y="11748"/>
                    <a:pt x="11653" y="11691"/>
                    <a:pt x="11653" y="11606"/>
                  </a:cubicBezTo>
                  <a:lnTo>
                    <a:pt x="11653" y="10926"/>
                  </a:lnTo>
                  <a:close/>
                  <a:moveTo>
                    <a:pt x="1834" y="1"/>
                  </a:moveTo>
                  <a:cubicBezTo>
                    <a:pt x="823" y="1"/>
                    <a:pt x="1" y="823"/>
                    <a:pt x="1" y="1844"/>
                  </a:cubicBezTo>
                  <a:lnTo>
                    <a:pt x="1" y="9083"/>
                  </a:lnTo>
                  <a:cubicBezTo>
                    <a:pt x="1" y="10104"/>
                    <a:pt x="823" y="10926"/>
                    <a:pt x="1834" y="10926"/>
                  </a:cubicBezTo>
                  <a:lnTo>
                    <a:pt x="1872" y="10926"/>
                  </a:lnTo>
                  <a:lnTo>
                    <a:pt x="1872" y="11606"/>
                  </a:lnTo>
                  <a:cubicBezTo>
                    <a:pt x="1872" y="11899"/>
                    <a:pt x="2108" y="12136"/>
                    <a:pt x="2401" y="12136"/>
                  </a:cubicBezTo>
                  <a:lnTo>
                    <a:pt x="2930" y="12136"/>
                  </a:lnTo>
                  <a:cubicBezTo>
                    <a:pt x="3223" y="12136"/>
                    <a:pt x="3460" y="11899"/>
                    <a:pt x="3460" y="11606"/>
                  </a:cubicBezTo>
                  <a:lnTo>
                    <a:pt x="3460" y="10926"/>
                  </a:lnTo>
                  <a:lnTo>
                    <a:pt x="11266" y="10926"/>
                  </a:lnTo>
                  <a:lnTo>
                    <a:pt x="11266" y="11606"/>
                  </a:lnTo>
                  <a:cubicBezTo>
                    <a:pt x="11266" y="11899"/>
                    <a:pt x="11502" y="12136"/>
                    <a:pt x="11795" y="12136"/>
                  </a:cubicBezTo>
                  <a:lnTo>
                    <a:pt x="12324" y="12136"/>
                  </a:lnTo>
                  <a:cubicBezTo>
                    <a:pt x="12617" y="12136"/>
                    <a:pt x="12854" y="11899"/>
                    <a:pt x="12854" y="11606"/>
                  </a:cubicBezTo>
                  <a:lnTo>
                    <a:pt x="12854" y="10926"/>
                  </a:lnTo>
                  <a:lnTo>
                    <a:pt x="12891" y="10926"/>
                  </a:lnTo>
                  <a:cubicBezTo>
                    <a:pt x="13903" y="10926"/>
                    <a:pt x="14725" y="10104"/>
                    <a:pt x="14734" y="9083"/>
                  </a:cubicBezTo>
                  <a:lnTo>
                    <a:pt x="14734" y="3800"/>
                  </a:lnTo>
                  <a:cubicBezTo>
                    <a:pt x="14734" y="3696"/>
                    <a:pt x="14649" y="3611"/>
                    <a:pt x="14545" y="3611"/>
                  </a:cubicBezTo>
                  <a:cubicBezTo>
                    <a:pt x="14432" y="3611"/>
                    <a:pt x="14347" y="3696"/>
                    <a:pt x="14347" y="3800"/>
                  </a:cubicBezTo>
                  <a:lnTo>
                    <a:pt x="14347" y="9083"/>
                  </a:lnTo>
                  <a:cubicBezTo>
                    <a:pt x="14347" y="9896"/>
                    <a:pt x="13695" y="10548"/>
                    <a:pt x="12891" y="10548"/>
                  </a:cubicBezTo>
                  <a:lnTo>
                    <a:pt x="1834" y="10548"/>
                  </a:lnTo>
                  <a:cubicBezTo>
                    <a:pt x="1031" y="10548"/>
                    <a:pt x="379" y="9896"/>
                    <a:pt x="379" y="9083"/>
                  </a:cubicBezTo>
                  <a:lnTo>
                    <a:pt x="379" y="1844"/>
                  </a:lnTo>
                  <a:cubicBezTo>
                    <a:pt x="379" y="1031"/>
                    <a:pt x="1031" y="379"/>
                    <a:pt x="1834" y="379"/>
                  </a:cubicBezTo>
                  <a:lnTo>
                    <a:pt x="4877" y="379"/>
                  </a:lnTo>
                  <a:cubicBezTo>
                    <a:pt x="5123" y="379"/>
                    <a:pt x="5123" y="1"/>
                    <a:pt x="48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6567525" y="3290775"/>
              <a:ext cx="69725" cy="81425"/>
            </a:xfrm>
            <a:custGeom>
              <a:avLst/>
              <a:gdLst/>
              <a:ahLst/>
              <a:cxnLst/>
              <a:rect l="l" t="t" r="r" b="b"/>
              <a:pathLst>
                <a:path w="2789" h="3257" extrusionOk="0">
                  <a:moveTo>
                    <a:pt x="256" y="1"/>
                  </a:moveTo>
                  <a:cubicBezTo>
                    <a:pt x="0" y="1"/>
                    <a:pt x="0" y="379"/>
                    <a:pt x="256" y="379"/>
                  </a:cubicBezTo>
                  <a:lnTo>
                    <a:pt x="945" y="379"/>
                  </a:lnTo>
                  <a:cubicBezTo>
                    <a:pt x="1749" y="379"/>
                    <a:pt x="2401" y="1031"/>
                    <a:pt x="2401" y="1844"/>
                  </a:cubicBezTo>
                  <a:lnTo>
                    <a:pt x="2401" y="3072"/>
                  </a:lnTo>
                  <a:cubicBezTo>
                    <a:pt x="2401" y="3195"/>
                    <a:pt x="2498" y="3257"/>
                    <a:pt x="2595" y="3257"/>
                  </a:cubicBezTo>
                  <a:cubicBezTo>
                    <a:pt x="2691" y="3257"/>
                    <a:pt x="2788" y="3195"/>
                    <a:pt x="2788" y="3072"/>
                  </a:cubicBezTo>
                  <a:lnTo>
                    <a:pt x="2788" y="1844"/>
                  </a:lnTo>
                  <a:cubicBezTo>
                    <a:pt x="2788" y="823"/>
                    <a:pt x="1957" y="1"/>
                    <a:pt x="9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6312825" y="3498650"/>
              <a:ext cx="38775" cy="21325"/>
            </a:xfrm>
            <a:custGeom>
              <a:avLst/>
              <a:gdLst/>
              <a:ahLst/>
              <a:cxnLst/>
              <a:rect l="l" t="t" r="r" b="b"/>
              <a:pathLst>
                <a:path w="1551" h="853" extrusionOk="0">
                  <a:moveTo>
                    <a:pt x="190" y="0"/>
                  </a:moveTo>
                  <a:cubicBezTo>
                    <a:pt x="95" y="0"/>
                    <a:pt x="1" y="64"/>
                    <a:pt x="1" y="191"/>
                  </a:cubicBezTo>
                  <a:lnTo>
                    <a:pt x="1" y="664"/>
                  </a:lnTo>
                  <a:cubicBezTo>
                    <a:pt x="1" y="768"/>
                    <a:pt x="86" y="853"/>
                    <a:pt x="190" y="853"/>
                  </a:cubicBezTo>
                  <a:lnTo>
                    <a:pt x="1295" y="853"/>
                  </a:lnTo>
                  <a:cubicBezTo>
                    <a:pt x="1550" y="853"/>
                    <a:pt x="1550" y="475"/>
                    <a:pt x="1295" y="475"/>
                  </a:cubicBezTo>
                  <a:lnTo>
                    <a:pt x="379" y="475"/>
                  </a:lnTo>
                  <a:lnTo>
                    <a:pt x="379" y="191"/>
                  </a:lnTo>
                  <a:cubicBezTo>
                    <a:pt x="379" y="64"/>
                    <a:pt x="284" y="0"/>
                    <a:pt x="1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6312600" y="3334725"/>
              <a:ext cx="280700" cy="185250"/>
            </a:xfrm>
            <a:custGeom>
              <a:avLst/>
              <a:gdLst/>
              <a:ahLst/>
              <a:cxnLst/>
              <a:rect l="l" t="t" r="r" b="b"/>
              <a:pathLst>
                <a:path w="11228" h="7410" extrusionOk="0">
                  <a:moveTo>
                    <a:pt x="199" y="1"/>
                  </a:moveTo>
                  <a:cubicBezTo>
                    <a:pt x="95" y="1"/>
                    <a:pt x="0" y="86"/>
                    <a:pt x="10" y="190"/>
                  </a:cubicBezTo>
                  <a:lnTo>
                    <a:pt x="10" y="662"/>
                  </a:lnTo>
                  <a:cubicBezTo>
                    <a:pt x="10" y="790"/>
                    <a:pt x="104" y="854"/>
                    <a:pt x="199" y="854"/>
                  </a:cubicBezTo>
                  <a:cubicBezTo>
                    <a:pt x="293" y="854"/>
                    <a:pt x="388" y="790"/>
                    <a:pt x="388" y="662"/>
                  </a:cubicBezTo>
                  <a:lnTo>
                    <a:pt x="388" y="379"/>
                  </a:lnTo>
                  <a:lnTo>
                    <a:pt x="10840" y="379"/>
                  </a:lnTo>
                  <a:lnTo>
                    <a:pt x="10840" y="7023"/>
                  </a:lnTo>
                  <a:lnTo>
                    <a:pt x="2041" y="7023"/>
                  </a:lnTo>
                  <a:cubicBezTo>
                    <a:pt x="1786" y="7023"/>
                    <a:pt x="1786" y="7410"/>
                    <a:pt x="2041" y="7410"/>
                  </a:cubicBezTo>
                  <a:lnTo>
                    <a:pt x="11039" y="7410"/>
                  </a:lnTo>
                  <a:cubicBezTo>
                    <a:pt x="11142" y="7410"/>
                    <a:pt x="11228" y="7325"/>
                    <a:pt x="11228" y="7221"/>
                  </a:cubicBezTo>
                  <a:lnTo>
                    <a:pt x="11228" y="190"/>
                  </a:lnTo>
                  <a:cubicBezTo>
                    <a:pt x="11228" y="86"/>
                    <a:pt x="11142" y="1"/>
                    <a:pt x="110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6312600" y="3409625"/>
              <a:ext cx="9700" cy="35525"/>
            </a:xfrm>
            <a:custGeom>
              <a:avLst/>
              <a:gdLst/>
              <a:ahLst/>
              <a:cxnLst/>
              <a:rect l="l" t="t" r="r" b="b"/>
              <a:pathLst>
                <a:path w="388" h="1421" extrusionOk="0">
                  <a:moveTo>
                    <a:pt x="199" y="1"/>
                  </a:moveTo>
                  <a:cubicBezTo>
                    <a:pt x="95" y="1"/>
                    <a:pt x="0" y="86"/>
                    <a:pt x="10" y="190"/>
                  </a:cubicBezTo>
                  <a:lnTo>
                    <a:pt x="10" y="1229"/>
                  </a:lnTo>
                  <a:cubicBezTo>
                    <a:pt x="10" y="1357"/>
                    <a:pt x="104" y="1421"/>
                    <a:pt x="199" y="1421"/>
                  </a:cubicBezTo>
                  <a:cubicBezTo>
                    <a:pt x="293" y="1421"/>
                    <a:pt x="388" y="1357"/>
                    <a:pt x="388" y="1229"/>
                  </a:cubicBezTo>
                  <a:lnTo>
                    <a:pt x="388" y="190"/>
                  </a:lnTo>
                  <a:cubicBezTo>
                    <a:pt x="388" y="86"/>
                    <a:pt x="303" y="1"/>
                    <a:pt x="1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6296525" y="3364950"/>
              <a:ext cx="74925" cy="35975"/>
            </a:xfrm>
            <a:custGeom>
              <a:avLst/>
              <a:gdLst/>
              <a:ahLst/>
              <a:cxnLst/>
              <a:rect l="l" t="t" r="r" b="b"/>
              <a:pathLst>
                <a:path w="2997" h="1439" extrusionOk="0">
                  <a:moveTo>
                    <a:pt x="2250" y="379"/>
                  </a:moveTo>
                  <a:cubicBezTo>
                    <a:pt x="2694" y="379"/>
                    <a:pt x="2694" y="1050"/>
                    <a:pt x="2250" y="1050"/>
                  </a:cubicBezTo>
                  <a:lnTo>
                    <a:pt x="747" y="1050"/>
                  </a:lnTo>
                  <a:cubicBezTo>
                    <a:pt x="303" y="1050"/>
                    <a:pt x="303" y="379"/>
                    <a:pt x="747" y="379"/>
                  </a:cubicBezTo>
                  <a:close/>
                  <a:moveTo>
                    <a:pt x="714" y="1"/>
                  </a:moveTo>
                  <a:cubicBezTo>
                    <a:pt x="322" y="1"/>
                    <a:pt x="0" y="324"/>
                    <a:pt x="0" y="720"/>
                  </a:cubicBezTo>
                  <a:cubicBezTo>
                    <a:pt x="0" y="1120"/>
                    <a:pt x="331" y="1438"/>
                    <a:pt x="730" y="1438"/>
                  </a:cubicBezTo>
                  <a:cubicBezTo>
                    <a:pt x="735" y="1438"/>
                    <a:pt x="741" y="1438"/>
                    <a:pt x="747" y="1438"/>
                  </a:cubicBezTo>
                  <a:lnTo>
                    <a:pt x="2250" y="1438"/>
                  </a:lnTo>
                  <a:cubicBezTo>
                    <a:pt x="2256" y="1438"/>
                    <a:pt x="2261" y="1438"/>
                    <a:pt x="2267" y="1438"/>
                  </a:cubicBezTo>
                  <a:cubicBezTo>
                    <a:pt x="2666" y="1438"/>
                    <a:pt x="2996" y="1120"/>
                    <a:pt x="2996" y="720"/>
                  </a:cubicBezTo>
                  <a:cubicBezTo>
                    <a:pt x="2996" y="324"/>
                    <a:pt x="2674" y="1"/>
                    <a:pt x="2283" y="1"/>
                  </a:cubicBezTo>
                  <a:cubicBezTo>
                    <a:pt x="2272" y="1"/>
                    <a:pt x="2261" y="1"/>
                    <a:pt x="2250" y="1"/>
                  </a:cubicBezTo>
                  <a:lnTo>
                    <a:pt x="747" y="1"/>
                  </a:lnTo>
                  <a:cubicBezTo>
                    <a:pt x="736" y="1"/>
                    <a:pt x="725" y="1"/>
                    <a:pt x="7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2" name="Google Shape;1172;p37"/>
            <p:cNvSpPr/>
            <p:nvPr/>
          </p:nvSpPr>
          <p:spPr>
            <a:xfrm>
              <a:off x="6292275" y="3453800"/>
              <a:ext cx="79175" cy="35975"/>
            </a:xfrm>
            <a:custGeom>
              <a:avLst/>
              <a:gdLst/>
              <a:ahLst/>
              <a:cxnLst/>
              <a:rect l="l" t="t" r="r" b="b"/>
              <a:pathLst>
                <a:path w="3167" h="1439" extrusionOk="0">
                  <a:moveTo>
                    <a:pt x="2420" y="388"/>
                  </a:moveTo>
                  <a:cubicBezTo>
                    <a:pt x="2864" y="388"/>
                    <a:pt x="2864" y="1059"/>
                    <a:pt x="2420" y="1059"/>
                  </a:cubicBezTo>
                  <a:lnTo>
                    <a:pt x="917" y="1059"/>
                  </a:lnTo>
                  <a:cubicBezTo>
                    <a:pt x="473" y="1059"/>
                    <a:pt x="473" y="388"/>
                    <a:pt x="917" y="388"/>
                  </a:cubicBezTo>
                  <a:close/>
                  <a:moveTo>
                    <a:pt x="2437" y="1"/>
                  </a:moveTo>
                  <a:cubicBezTo>
                    <a:pt x="2431" y="1"/>
                    <a:pt x="2426" y="1"/>
                    <a:pt x="2420" y="1"/>
                  </a:cubicBezTo>
                  <a:lnTo>
                    <a:pt x="917" y="1"/>
                  </a:lnTo>
                  <a:cubicBezTo>
                    <a:pt x="0" y="39"/>
                    <a:pt x="0" y="1400"/>
                    <a:pt x="917" y="1437"/>
                  </a:cubicBezTo>
                  <a:lnTo>
                    <a:pt x="2420" y="1437"/>
                  </a:lnTo>
                  <a:cubicBezTo>
                    <a:pt x="2431" y="1438"/>
                    <a:pt x="2442" y="1438"/>
                    <a:pt x="2453" y="1438"/>
                  </a:cubicBezTo>
                  <a:cubicBezTo>
                    <a:pt x="2844" y="1438"/>
                    <a:pt x="3166" y="1114"/>
                    <a:pt x="3166" y="719"/>
                  </a:cubicBezTo>
                  <a:cubicBezTo>
                    <a:pt x="3166" y="319"/>
                    <a:pt x="2836" y="1"/>
                    <a:pt x="24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3" name="Google Shape;1173;p37"/>
            <p:cNvSpPr/>
            <p:nvPr/>
          </p:nvSpPr>
          <p:spPr>
            <a:xfrm>
              <a:off x="6406625" y="3367100"/>
              <a:ext cx="141075" cy="120675"/>
            </a:xfrm>
            <a:custGeom>
              <a:avLst/>
              <a:gdLst/>
              <a:ahLst/>
              <a:cxnLst/>
              <a:rect l="l" t="t" r="r" b="b"/>
              <a:pathLst>
                <a:path w="5643" h="4827" extrusionOk="0">
                  <a:moveTo>
                    <a:pt x="3034" y="388"/>
                  </a:moveTo>
                  <a:lnTo>
                    <a:pt x="3034" y="1229"/>
                  </a:lnTo>
                  <a:cubicBezTo>
                    <a:pt x="2741" y="1276"/>
                    <a:pt x="2477" y="1428"/>
                    <a:pt x="2288" y="1654"/>
                  </a:cubicBezTo>
                  <a:lnTo>
                    <a:pt x="1569" y="1239"/>
                  </a:lnTo>
                  <a:cubicBezTo>
                    <a:pt x="1910" y="757"/>
                    <a:pt x="2448" y="445"/>
                    <a:pt x="3034" y="388"/>
                  </a:cubicBezTo>
                  <a:close/>
                  <a:moveTo>
                    <a:pt x="3412" y="388"/>
                  </a:moveTo>
                  <a:cubicBezTo>
                    <a:pt x="3998" y="445"/>
                    <a:pt x="4537" y="757"/>
                    <a:pt x="4877" y="1239"/>
                  </a:cubicBezTo>
                  <a:lnTo>
                    <a:pt x="4149" y="1654"/>
                  </a:lnTo>
                  <a:cubicBezTo>
                    <a:pt x="3970" y="1428"/>
                    <a:pt x="3705" y="1276"/>
                    <a:pt x="3412" y="1229"/>
                  </a:cubicBezTo>
                  <a:lnTo>
                    <a:pt x="3412" y="388"/>
                  </a:lnTo>
                  <a:close/>
                  <a:moveTo>
                    <a:pt x="3228" y="1590"/>
                  </a:moveTo>
                  <a:cubicBezTo>
                    <a:pt x="3430" y="1590"/>
                    <a:pt x="3634" y="1666"/>
                    <a:pt x="3800" y="1834"/>
                  </a:cubicBezTo>
                  <a:cubicBezTo>
                    <a:pt x="4319" y="2344"/>
                    <a:pt x="3951" y="3233"/>
                    <a:pt x="3223" y="3233"/>
                  </a:cubicBezTo>
                  <a:cubicBezTo>
                    <a:pt x="2770" y="3233"/>
                    <a:pt x="2401" y="2864"/>
                    <a:pt x="2401" y="2410"/>
                  </a:cubicBezTo>
                  <a:cubicBezTo>
                    <a:pt x="2401" y="1918"/>
                    <a:pt x="2807" y="1590"/>
                    <a:pt x="3228" y="1590"/>
                  </a:cubicBezTo>
                  <a:close/>
                  <a:moveTo>
                    <a:pt x="1380" y="1569"/>
                  </a:moveTo>
                  <a:lnTo>
                    <a:pt x="2099" y="1985"/>
                  </a:lnTo>
                  <a:cubicBezTo>
                    <a:pt x="1995" y="2259"/>
                    <a:pt x="1995" y="2562"/>
                    <a:pt x="2099" y="2836"/>
                  </a:cubicBezTo>
                  <a:lnTo>
                    <a:pt x="1380" y="3251"/>
                  </a:lnTo>
                  <a:cubicBezTo>
                    <a:pt x="1135" y="2722"/>
                    <a:pt x="1135" y="2099"/>
                    <a:pt x="1380" y="1569"/>
                  </a:cubicBezTo>
                  <a:close/>
                  <a:moveTo>
                    <a:pt x="5066" y="1569"/>
                  </a:moveTo>
                  <a:cubicBezTo>
                    <a:pt x="5312" y="2099"/>
                    <a:pt x="5312" y="2722"/>
                    <a:pt x="5066" y="3251"/>
                  </a:cubicBezTo>
                  <a:lnTo>
                    <a:pt x="4338" y="2836"/>
                  </a:lnTo>
                  <a:cubicBezTo>
                    <a:pt x="4452" y="2562"/>
                    <a:pt x="4452" y="2259"/>
                    <a:pt x="4338" y="1985"/>
                  </a:cubicBezTo>
                  <a:lnTo>
                    <a:pt x="5066" y="1569"/>
                  </a:lnTo>
                  <a:close/>
                  <a:moveTo>
                    <a:pt x="2288" y="3166"/>
                  </a:moveTo>
                  <a:cubicBezTo>
                    <a:pt x="2477" y="3393"/>
                    <a:pt x="2741" y="3544"/>
                    <a:pt x="3034" y="3592"/>
                  </a:cubicBezTo>
                  <a:lnTo>
                    <a:pt x="3034" y="4433"/>
                  </a:lnTo>
                  <a:cubicBezTo>
                    <a:pt x="2448" y="4376"/>
                    <a:pt x="1910" y="4064"/>
                    <a:pt x="1569" y="3582"/>
                  </a:cubicBezTo>
                  <a:lnTo>
                    <a:pt x="2288" y="3166"/>
                  </a:lnTo>
                  <a:close/>
                  <a:moveTo>
                    <a:pt x="4149" y="3166"/>
                  </a:moveTo>
                  <a:lnTo>
                    <a:pt x="4877" y="3582"/>
                  </a:lnTo>
                  <a:cubicBezTo>
                    <a:pt x="4537" y="4064"/>
                    <a:pt x="3998" y="4376"/>
                    <a:pt x="3412" y="4433"/>
                  </a:cubicBezTo>
                  <a:lnTo>
                    <a:pt x="3412" y="3592"/>
                  </a:lnTo>
                  <a:cubicBezTo>
                    <a:pt x="3705" y="3544"/>
                    <a:pt x="3970" y="3393"/>
                    <a:pt x="4149" y="3166"/>
                  </a:cubicBezTo>
                  <a:close/>
                  <a:moveTo>
                    <a:pt x="3223" y="0"/>
                  </a:moveTo>
                  <a:cubicBezTo>
                    <a:pt x="1078" y="0"/>
                    <a:pt x="0" y="2599"/>
                    <a:pt x="1522" y="4121"/>
                  </a:cubicBezTo>
                  <a:cubicBezTo>
                    <a:pt x="2013" y="4609"/>
                    <a:pt x="2615" y="4827"/>
                    <a:pt x="3205" y="4827"/>
                  </a:cubicBezTo>
                  <a:cubicBezTo>
                    <a:pt x="4446" y="4827"/>
                    <a:pt x="5636" y="3864"/>
                    <a:pt x="5643" y="2410"/>
                  </a:cubicBezTo>
                  <a:cubicBezTo>
                    <a:pt x="5633" y="1078"/>
                    <a:pt x="4556" y="0"/>
                    <a:pt x="32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174" name="Google Shape;1174;p37"/>
          <p:cNvGrpSpPr/>
          <p:nvPr/>
        </p:nvGrpSpPr>
        <p:grpSpPr>
          <a:xfrm>
            <a:off x="6569051" y="3722164"/>
            <a:ext cx="496071" cy="491339"/>
            <a:chOff x="7498175" y="2072375"/>
            <a:chExt cx="372150" cy="368600"/>
          </a:xfrm>
        </p:grpSpPr>
        <p:sp>
          <p:nvSpPr>
            <p:cNvPr id="1175" name="Google Shape;1175;p37"/>
            <p:cNvSpPr/>
            <p:nvPr/>
          </p:nvSpPr>
          <p:spPr>
            <a:xfrm>
              <a:off x="7498175" y="2072375"/>
              <a:ext cx="372150" cy="368600"/>
            </a:xfrm>
            <a:custGeom>
              <a:avLst/>
              <a:gdLst/>
              <a:ahLst/>
              <a:cxnLst/>
              <a:rect l="l" t="t" r="r" b="b"/>
              <a:pathLst>
                <a:path w="14886" h="14744" extrusionOk="0">
                  <a:moveTo>
                    <a:pt x="4187" y="4574"/>
                  </a:moveTo>
                  <a:lnTo>
                    <a:pt x="4187" y="5113"/>
                  </a:lnTo>
                  <a:lnTo>
                    <a:pt x="1825" y="5113"/>
                  </a:lnTo>
                  <a:lnTo>
                    <a:pt x="1825" y="4574"/>
                  </a:lnTo>
                  <a:close/>
                  <a:moveTo>
                    <a:pt x="13061" y="4574"/>
                  </a:moveTo>
                  <a:lnTo>
                    <a:pt x="13061" y="5113"/>
                  </a:lnTo>
                  <a:lnTo>
                    <a:pt x="10699" y="5113"/>
                  </a:lnTo>
                  <a:lnTo>
                    <a:pt x="10699" y="4574"/>
                  </a:lnTo>
                  <a:close/>
                  <a:moveTo>
                    <a:pt x="3696" y="5548"/>
                  </a:moveTo>
                  <a:lnTo>
                    <a:pt x="3696" y="11435"/>
                  </a:lnTo>
                  <a:lnTo>
                    <a:pt x="2316" y="11435"/>
                  </a:lnTo>
                  <a:lnTo>
                    <a:pt x="2316" y="5548"/>
                  </a:lnTo>
                  <a:close/>
                  <a:moveTo>
                    <a:pt x="12570" y="5548"/>
                  </a:moveTo>
                  <a:lnTo>
                    <a:pt x="12570" y="11435"/>
                  </a:lnTo>
                  <a:lnTo>
                    <a:pt x="11190" y="11435"/>
                  </a:lnTo>
                  <a:lnTo>
                    <a:pt x="11190" y="5548"/>
                  </a:lnTo>
                  <a:close/>
                  <a:moveTo>
                    <a:pt x="4187" y="11880"/>
                  </a:moveTo>
                  <a:lnTo>
                    <a:pt x="4187" y="12418"/>
                  </a:lnTo>
                  <a:lnTo>
                    <a:pt x="1825" y="12418"/>
                  </a:lnTo>
                  <a:lnTo>
                    <a:pt x="1825" y="11880"/>
                  </a:lnTo>
                  <a:close/>
                  <a:moveTo>
                    <a:pt x="8620" y="11880"/>
                  </a:moveTo>
                  <a:lnTo>
                    <a:pt x="8620" y="12418"/>
                  </a:lnTo>
                  <a:lnTo>
                    <a:pt x="6257" y="12418"/>
                  </a:lnTo>
                  <a:lnTo>
                    <a:pt x="6257" y="11880"/>
                  </a:lnTo>
                  <a:close/>
                  <a:moveTo>
                    <a:pt x="13061" y="11880"/>
                  </a:moveTo>
                  <a:lnTo>
                    <a:pt x="13061" y="12418"/>
                  </a:lnTo>
                  <a:lnTo>
                    <a:pt x="10699" y="12418"/>
                  </a:lnTo>
                  <a:lnTo>
                    <a:pt x="10699" y="11880"/>
                  </a:lnTo>
                  <a:close/>
                  <a:moveTo>
                    <a:pt x="13713" y="12853"/>
                  </a:moveTo>
                  <a:lnTo>
                    <a:pt x="13713" y="13316"/>
                  </a:lnTo>
                  <a:lnTo>
                    <a:pt x="4027" y="13316"/>
                  </a:lnTo>
                  <a:cubicBezTo>
                    <a:pt x="3734" y="13316"/>
                    <a:pt x="3734" y="13751"/>
                    <a:pt x="4027" y="13751"/>
                  </a:cubicBezTo>
                  <a:lnTo>
                    <a:pt x="14366" y="13751"/>
                  </a:lnTo>
                  <a:lnTo>
                    <a:pt x="14366" y="14308"/>
                  </a:lnTo>
                  <a:lnTo>
                    <a:pt x="530" y="14308"/>
                  </a:lnTo>
                  <a:lnTo>
                    <a:pt x="530" y="13751"/>
                  </a:lnTo>
                  <a:lnTo>
                    <a:pt x="3299" y="13751"/>
                  </a:lnTo>
                  <a:cubicBezTo>
                    <a:pt x="3582" y="13751"/>
                    <a:pt x="3582" y="13316"/>
                    <a:pt x="3299" y="13316"/>
                  </a:cubicBezTo>
                  <a:lnTo>
                    <a:pt x="1182" y="13316"/>
                  </a:lnTo>
                  <a:lnTo>
                    <a:pt x="1182" y="12853"/>
                  </a:lnTo>
                  <a:close/>
                  <a:moveTo>
                    <a:pt x="7443" y="0"/>
                  </a:moveTo>
                  <a:cubicBezTo>
                    <a:pt x="7405" y="0"/>
                    <a:pt x="7367" y="10"/>
                    <a:pt x="7334" y="28"/>
                  </a:cubicBezTo>
                  <a:lnTo>
                    <a:pt x="190" y="4168"/>
                  </a:lnTo>
                  <a:cubicBezTo>
                    <a:pt x="1" y="4281"/>
                    <a:pt x="76" y="4574"/>
                    <a:pt x="303" y="4574"/>
                  </a:cubicBezTo>
                  <a:lnTo>
                    <a:pt x="1390" y="4574"/>
                  </a:lnTo>
                  <a:lnTo>
                    <a:pt x="1390" y="5330"/>
                  </a:lnTo>
                  <a:cubicBezTo>
                    <a:pt x="1390" y="5453"/>
                    <a:pt x="1484" y="5548"/>
                    <a:pt x="1607" y="5548"/>
                  </a:cubicBezTo>
                  <a:lnTo>
                    <a:pt x="1881" y="5548"/>
                  </a:lnTo>
                  <a:lnTo>
                    <a:pt x="1881" y="11435"/>
                  </a:lnTo>
                  <a:lnTo>
                    <a:pt x="1607" y="11435"/>
                  </a:lnTo>
                  <a:cubicBezTo>
                    <a:pt x="1484" y="11435"/>
                    <a:pt x="1390" y="11539"/>
                    <a:pt x="1390" y="11653"/>
                  </a:cubicBezTo>
                  <a:lnTo>
                    <a:pt x="1390" y="12409"/>
                  </a:lnTo>
                  <a:lnTo>
                    <a:pt x="964" y="12409"/>
                  </a:lnTo>
                  <a:cubicBezTo>
                    <a:pt x="842" y="12409"/>
                    <a:pt x="738" y="12513"/>
                    <a:pt x="738" y="12636"/>
                  </a:cubicBezTo>
                  <a:lnTo>
                    <a:pt x="738" y="13316"/>
                  </a:lnTo>
                  <a:lnTo>
                    <a:pt x="312" y="13316"/>
                  </a:lnTo>
                  <a:cubicBezTo>
                    <a:pt x="190" y="13316"/>
                    <a:pt x="86" y="13411"/>
                    <a:pt x="86" y="13533"/>
                  </a:cubicBezTo>
                  <a:lnTo>
                    <a:pt x="86" y="14526"/>
                  </a:lnTo>
                  <a:cubicBezTo>
                    <a:pt x="86" y="14639"/>
                    <a:pt x="190" y="14743"/>
                    <a:pt x="312" y="14743"/>
                  </a:cubicBezTo>
                  <a:lnTo>
                    <a:pt x="14583" y="14743"/>
                  </a:lnTo>
                  <a:cubicBezTo>
                    <a:pt x="14706" y="14743"/>
                    <a:pt x="14800" y="14639"/>
                    <a:pt x="14800" y="14526"/>
                  </a:cubicBezTo>
                  <a:lnTo>
                    <a:pt x="14800" y="13533"/>
                  </a:lnTo>
                  <a:cubicBezTo>
                    <a:pt x="14800" y="13416"/>
                    <a:pt x="14714" y="13315"/>
                    <a:pt x="14598" y="13315"/>
                  </a:cubicBezTo>
                  <a:cubicBezTo>
                    <a:pt x="14593" y="13315"/>
                    <a:pt x="14588" y="13316"/>
                    <a:pt x="14583" y="13316"/>
                  </a:cubicBezTo>
                  <a:lnTo>
                    <a:pt x="14148" y="13316"/>
                  </a:lnTo>
                  <a:lnTo>
                    <a:pt x="14148" y="12636"/>
                  </a:lnTo>
                  <a:cubicBezTo>
                    <a:pt x="14148" y="12513"/>
                    <a:pt x="14044" y="12409"/>
                    <a:pt x="13931" y="12409"/>
                  </a:cubicBezTo>
                  <a:lnTo>
                    <a:pt x="13496" y="12409"/>
                  </a:lnTo>
                  <a:lnTo>
                    <a:pt x="13496" y="11653"/>
                  </a:lnTo>
                  <a:cubicBezTo>
                    <a:pt x="13496" y="11539"/>
                    <a:pt x="13392" y="11435"/>
                    <a:pt x="13279" y="11435"/>
                  </a:cubicBezTo>
                  <a:lnTo>
                    <a:pt x="13005" y="11435"/>
                  </a:lnTo>
                  <a:lnTo>
                    <a:pt x="13005" y="5548"/>
                  </a:lnTo>
                  <a:lnTo>
                    <a:pt x="13279" y="5548"/>
                  </a:lnTo>
                  <a:cubicBezTo>
                    <a:pt x="13392" y="5548"/>
                    <a:pt x="13496" y="5453"/>
                    <a:pt x="13496" y="5330"/>
                  </a:cubicBezTo>
                  <a:lnTo>
                    <a:pt x="13496" y="4574"/>
                  </a:lnTo>
                  <a:lnTo>
                    <a:pt x="14583" y="4574"/>
                  </a:lnTo>
                  <a:cubicBezTo>
                    <a:pt x="14800" y="4574"/>
                    <a:pt x="14885" y="4272"/>
                    <a:pt x="14687" y="4168"/>
                  </a:cubicBezTo>
                  <a:lnTo>
                    <a:pt x="12664" y="2996"/>
                  </a:lnTo>
                  <a:cubicBezTo>
                    <a:pt x="12625" y="2972"/>
                    <a:pt x="12586" y="2961"/>
                    <a:pt x="12549" y="2961"/>
                  </a:cubicBezTo>
                  <a:cubicBezTo>
                    <a:pt x="12358" y="2961"/>
                    <a:pt x="12233" y="3247"/>
                    <a:pt x="12447" y="3374"/>
                  </a:cubicBezTo>
                  <a:lnTo>
                    <a:pt x="13770" y="4130"/>
                  </a:lnTo>
                  <a:lnTo>
                    <a:pt x="10207" y="4130"/>
                  </a:lnTo>
                  <a:cubicBezTo>
                    <a:pt x="9914" y="4130"/>
                    <a:pt x="9914" y="4574"/>
                    <a:pt x="10207" y="4574"/>
                  </a:cubicBezTo>
                  <a:lnTo>
                    <a:pt x="10264" y="4574"/>
                  </a:lnTo>
                  <a:lnTo>
                    <a:pt x="10264" y="5330"/>
                  </a:lnTo>
                  <a:cubicBezTo>
                    <a:pt x="10264" y="5444"/>
                    <a:pt x="10358" y="5548"/>
                    <a:pt x="10481" y="5548"/>
                  </a:cubicBezTo>
                  <a:lnTo>
                    <a:pt x="10746" y="5548"/>
                  </a:lnTo>
                  <a:lnTo>
                    <a:pt x="10746" y="11435"/>
                  </a:lnTo>
                  <a:lnTo>
                    <a:pt x="10481" y="11435"/>
                  </a:lnTo>
                  <a:cubicBezTo>
                    <a:pt x="10358" y="11435"/>
                    <a:pt x="10264" y="11539"/>
                    <a:pt x="10264" y="11653"/>
                  </a:cubicBezTo>
                  <a:lnTo>
                    <a:pt x="10264" y="12409"/>
                  </a:lnTo>
                  <a:lnTo>
                    <a:pt x="9054" y="12409"/>
                  </a:lnTo>
                  <a:lnTo>
                    <a:pt x="9054" y="11653"/>
                  </a:lnTo>
                  <a:cubicBezTo>
                    <a:pt x="9054" y="11539"/>
                    <a:pt x="8960" y="11435"/>
                    <a:pt x="8837" y="11435"/>
                  </a:cubicBezTo>
                  <a:lnTo>
                    <a:pt x="8572" y="11435"/>
                  </a:lnTo>
                  <a:lnTo>
                    <a:pt x="8572" y="6436"/>
                  </a:lnTo>
                  <a:cubicBezTo>
                    <a:pt x="8572" y="6290"/>
                    <a:pt x="8461" y="6216"/>
                    <a:pt x="8350" y="6216"/>
                  </a:cubicBezTo>
                  <a:cubicBezTo>
                    <a:pt x="8239" y="6216"/>
                    <a:pt x="8128" y="6290"/>
                    <a:pt x="8128" y="6436"/>
                  </a:cubicBezTo>
                  <a:lnTo>
                    <a:pt x="8128" y="11435"/>
                  </a:lnTo>
                  <a:lnTo>
                    <a:pt x="6748" y="11435"/>
                  </a:lnTo>
                  <a:lnTo>
                    <a:pt x="6748" y="6436"/>
                  </a:lnTo>
                  <a:cubicBezTo>
                    <a:pt x="6748" y="6290"/>
                    <a:pt x="6640" y="6216"/>
                    <a:pt x="6531" y="6216"/>
                  </a:cubicBezTo>
                  <a:cubicBezTo>
                    <a:pt x="6422" y="6216"/>
                    <a:pt x="6314" y="6290"/>
                    <a:pt x="6314" y="6436"/>
                  </a:cubicBezTo>
                  <a:lnTo>
                    <a:pt x="6314" y="11435"/>
                  </a:lnTo>
                  <a:lnTo>
                    <a:pt x="6039" y="11435"/>
                  </a:lnTo>
                  <a:cubicBezTo>
                    <a:pt x="5917" y="11435"/>
                    <a:pt x="5822" y="11539"/>
                    <a:pt x="5822" y="11653"/>
                  </a:cubicBezTo>
                  <a:lnTo>
                    <a:pt x="5822" y="12409"/>
                  </a:lnTo>
                  <a:lnTo>
                    <a:pt x="4622" y="12409"/>
                  </a:lnTo>
                  <a:lnTo>
                    <a:pt x="4622" y="11653"/>
                  </a:lnTo>
                  <a:cubicBezTo>
                    <a:pt x="4622" y="11539"/>
                    <a:pt x="4527" y="11435"/>
                    <a:pt x="4405" y="11435"/>
                  </a:cubicBezTo>
                  <a:lnTo>
                    <a:pt x="4130" y="11435"/>
                  </a:lnTo>
                  <a:lnTo>
                    <a:pt x="4130" y="5548"/>
                  </a:lnTo>
                  <a:lnTo>
                    <a:pt x="4405" y="5548"/>
                  </a:lnTo>
                  <a:cubicBezTo>
                    <a:pt x="4527" y="5548"/>
                    <a:pt x="4622" y="5453"/>
                    <a:pt x="4622" y="5330"/>
                  </a:cubicBezTo>
                  <a:lnTo>
                    <a:pt x="4622" y="4574"/>
                  </a:lnTo>
                  <a:lnTo>
                    <a:pt x="4641" y="4574"/>
                  </a:lnTo>
                  <a:cubicBezTo>
                    <a:pt x="4931" y="4574"/>
                    <a:pt x="4934" y="4139"/>
                    <a:pt x="4650" y="4139"/>
                  </a:cubicBezTo>
                  <a:cubicBezTo>
                    <a:pt x="4647" y="4139"/>
                    <a:pt x="4644" y="4139"/>
                    <a:pt x="4641" y="4139"/>
                  </a:cubicBezTo>
                  <a:lnTo>
                    <a:pt x="1116" y="4139"/>
                  </a:lnTo>
                  <a:lnTo>
                    <a:pt x="7438" y="473"/>
                  </a:lnTo>
                  <a:lnTo>
                    <a:pt x="11880" y="3043"/>
                  </a:lnTo>
                  <a:cubicBezTo>
                    <a:pt x="11920" y="3068"/>
                    <a:pt x="11959" y="3078"/>
                    <a:pt x="11995" y="3078"/>
                  </a:cubicBezTo>
                  <a:cubicBezTo>
                    <a:pt x="12184" y="3078"/>
                    <a:pt x="12303" y="2792"/>
                    <a:pt x="12097" y="2665"/>
                  </a:cubicBezTo>
                  <a:lnTo>
                    <a:pt x="7552" y="28"/>
                  </a:lnTo>
                  <a:cubicBezTo>
                    <a:pt x="7519" y="10"/>
                    <a:pt x="7481" y="0"/>
                    <a:pt x="74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7660725" y="2125650"/>
              <a:ext cx="46800" cy="82425"/>
            </a:xfrm>
            <a:custGeom>
              <a:avLst/>
              <a:gdLst/>
              <a:ahLst/>
              <a:cxnLst/>
              <a:rect l="l" t="t" r="r" b="b"/>
              <a:pathLst>
                <a:path w="1872" h="3297" extrusionOk="0">
                  <a:moveTo>
                    <a:pt x="719" y="714"/>
                  </a:moveTo>
                  <a:lnTo>
                    <a:pt x="719" y="1385"/>
                  </a:lnTo>
                  <a:cubicBezTo>
                    <a:pt x="350" y="1319"/>
                    <a:pt x="350" y="789"/>
                    <a:pt x="719" y="714"/>
                  </a:cubicBezTo>
                  <a:close/>
                  <a:moveTo>
                    <a:pt x="1154" y="1905"/>
                  </a:moveTo>
                  <a:cubicBezTo>
                    <a:pt x="1532" y="1980"/>
                    <a:pt x="1532" y="2509"/>
                    <a:pt x="1154" y="2585"/>
                  </a:cubicBezTo>
                  <a:lnTo>
                    <a:pt x="1154" y="1905"/>
                  </a:lnTo>
                  <a:close/>
                  <a:moveTo>
                    <a:pt x="936" y="0"/>
                  </a:moveTo>
                  <a:cubicBezTo>
                    <a:pt x="828" y="0"/>
                    <a:pt x="719" y="71"/>
                    <a:pt x="719" y="213"/>
                  </a:cubicBezTo>
                  <a:lnTo>
                    <a:pt x="719" y="260"/>
                  </a:lnTo>
                  <a:cubicBezTo>
                    <a:pt x="312" y="345"/>
                    <a:pt x="1" y="667"/>
                    <a:pt x="1" y="1054"/>
                  </a:cubicBezTo>
                  <a:cubicBezTo>
                    <a:pt x="1" y="1432"/>
                    <a:pt x="312" y="1763"/>
                    <a:pt x="719" y="1838"/>
                  </a:cubicBezTo>
                  <a:lnTo>
                    <a:pt x="719" y="2576"/>
                  </a:lnTo>
                  <a:cubicBezTo>
                    <a:pt x="568" y="2538"/>
                    <a:pt x="454" y="2405"/>
                    <a:pt x="445" y="2245"/>
                  </a:cubicBezTo>
                  <a:cubicBezTo>
                    <a:pt x="445" y="2098"/>
                    <a:pt x="336" y="2025"/>
                    <a:pt x="227" y="2025"/>
                  </a:cubicBezTo>
                  <a:cubicBezTo>
                    <a:pt x="119" y="2025"/>
                    <a:pt x="10" y="2098"/>
                    <a:pt x="10" y="2245"/>
                  </a:cubicBezTo>
                  <a:cubicBezTo>
                    <a:pt x="10" y="2623"/>
                    <a:pt x="312" y="2954"/>
                    <a:pt x="719" y="3029"/>
                  </a:cubicBezTo>
                  <a:lnTo>
                    <a:pt x="719" y="3076"/>
                  </a:lnTo>
                  <a:cubicBezTo>
                    <a:pt x="719" y="3223"/>
                    <a:pt x="828" y="3296"/>
                    <a:pt x="936" y="3296"/>
                  </a:cubicBezTo>
                  <a:cubicBezTo>
                    <a:pt x="1045" y="3296"/>
                    <a:pt x="1154" y="3223"/>
                    <a:pt x="1154" y="3076"/>
                  </a:cubicBezTo>
                  <a:lnTo>
                    <a:pt x="1154" y="3029"/>
                  </a:lnTo>
                  <a:cubicBezTo>
                    <a:pt x="1569" y="2944"/>
                    <a:pt x="1872" y="2623"/>
                    <a:pt x="1872" y="2245"/>
                  </a:cubicBezTo>
                  <a:cubicBezTo>
                    <a:pt x="1872" y="1857"/>
                    <a:pt x="1569" y="1536"/>
                    <a:pt x="1154" y="1451"/>
                  </a:cubicBezTo>
                  <a:lnTo>
                    <a:pt x="1154" y="714"/>
                  </a:lnTo>
                  <a:cubicBezTo>
                    <a:pt x="1314" y="761"/>
                    <a:pt x="1418" y="893"/>
                    <a:pt x="1437" y="1054"/>
                  </a:cubicBezTo>
                  <a:cubicBezTo>
                    <a:pt x="1437" y="1196"/>
                    <a:pt x="1546" y="1267"/>
                    <a:pt x="1654" y="1267"/>
                  </a:cubicBezTo>
                  <a:cubicBezTo>
                    <a:pt x="1763" y="1267"/>
                    <a:pt x="1872" y="1196"/>
                    <a:pt x="1872" y="1054"/>
                  </a:cubicBezTo>
                  <a:cubicBezTo>
                    <a:pt x="1872" y="667"/>
                    <a:pt x="1569" y="345"/>
                    <a:pt x="1154" y="260"/>
                  </a:cubicBezTo>
                  <a:lnTo>
                    <a:pt x="1154" y="213"/>
                  </a:lnTo>
                  <a:cubicBezTo>
                    <a:pt x="1154" y="71"/>
                    <a:pt x="1045" y="0"/>
                    <a:pt x="9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7604325" y="2107100"/>
              <a:ext cx="139350" cy="119350"/>
            </a:xfrm>
            <a:custGeom>
              <a:avLst/>
              <a:gdLst/>
              <a:ahLst/>
              <a:cxnLst/>
              <a:rect l="l" t="t" r="r" b="b"/>
              <a:pathLst>
                <a:path w="5574" h="4774" extrusionOk="0">
                  <a:moveTo>
                    <a:pt x="3181" y="436"/>
                  </a:moveTo>
                  <a:cubicBezTo>
                    <a:pt x="4179" y="436"/>
                    <a:pt x="5139" y="1212"/>
                    <a:pt x="5139" y="2382"/>
                  </a:cubicBezTo>
                  <a:cubicBezTo>
                    <a:pt x="5139" y="3459"/>
                    <a:pt x="4270" y="4329"/>
                    <a:pt x="3192" y="4329"/>
                  </a:cubicBezTo>
                  <a:cubicBezTo>
                    <a:pt x="1463" y="4329"/>
                    <a:pt x="593" y="2231"/>
                    <a:pt x="1822" y="1012"/>
                  </a:cubicBezTo>
                  <a:cubicBezTo>
                    <a:pt x="2216" y="614"/>
                    <a:pt x="2703" y="436"/>
                    <a:pt x="3181" y="436"/>
                  </a:cubicBezTo>
                  <a:close/>
                  <a:moveTo>
                    <a:pt x="3181" y="0"/>
                  </a:moveTo>
                  <a:cubicBezTo>
                    <a:pt x="1071" y="0"/>
                    <a:pt x="1" y="2564"/>
                    <a:pt x="1501" y="4064"/>
                  </a:cubicBezTo>
                  <a:cubicBezTo>
                    <a:pt x="1987" y="4554"/>
                    <a:pt x="2586" y="4773"/>
                    <a:pt x="3174" y="4773"/>
                  </a:cubicBezTo>
                  <a:cubicBezTo>
                    <a:pt x="4399" y="4773"/>
                    <a:pt x="5574" y="3819"/>
                    <a:pt x="5574" y="2382"/>
                  </a:cubicBezTo>
                  <a:cubicBezTo>
                    <a:pt x="5574" y="1068"/>
                    <a:pt x="4506" y="10"/>
                    <a:pt x="3192" y="0"/>
                  </a:cubicBezTo>
                  <a:cubicBezTo>
                    <a:pt x="3188" y="0"/>
                    <a:pt x="3184" y="0"/>
                    <a:pt x="318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868" tIns="121868" rIns="121868" bIns="121868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399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556198"/>
            <a:ext cx="4258491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r>
              <a:rPr lang="en" dirty="0"/>
              <a:t>1. INTRODUCTION</a:t>
            </a:r>
            <a:endParaRPr dirty="0"/>
          </a:p>
        </p:txBody>
      </p:sp>
      <p:grpSp>
        <p:nvGrpSpPr>
          <p:cNvPr id="74" name="Google Shape;8500;p57">
            <a:extLst>
              <a:ext uri="{FF2B5EF4-FFF2-40B4-BE49-F238E27FC236}">
                <a16:creationId xmlns:a16="http://schemas.microsoft.com/office/drawing/2014/main" id="{3F795D3F-92AF-49EA-8EC3-4841FE86B392}"/>
              </a:ext>
            </a:extLst>
          </p:cNvPr>
          <p:cNvGrpSpPr/>
          <p:nvPr/>
        </p:nvGrpSpPr>
        <p:grpSpPr>
          <a:xfrm>
            <a:off x="4875812" y="2032367"/>
            <a:ext cx="536308" cy="470026"/>
            <a:chOff x="3539102" y="2427549"/>
            <a:chExt cx="355099" cy="355481"/>
          </a:xfrm>
          <a:solidFill>
            <a:schemeClr val="accent3"/>
          </a:solidFill>
        </p:grpSpPr>
        <p:sp>
          <p:nvSpPr>
            <p:cNvPr id="75" name="Google Shape;8501;p57">
              <a:extLst>
                <a:ext uri="{FF2B5EF4-FFF2-40B4-BE49-F238E27FC236}">
                  <a16:creationId xmlns:a16="http://schemas.microsoft.com/office/drawing/2014/main" id="{81ED235C-53E8-4C5B-A419-936137CADC2F}"/>
                </a:ext>
              </a:extLst>
            </p:cNvPr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CCCCCC">
                    <a:lumMod val="10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" name="Google Shape;8502;p57">
              <a:extLst>
                <a:ext uri="{FF2B5EF4-FFF2-40B4-BE49-F238E27FC236}">
                  <a16:creationId xmlns:a16="http://schemas.microsoft.com/office/drawing/2014/main" id="{3E3B2FD2-42CF-4AF6-9868-33D2BD64A407}"/>
                </a:ext>
              </a:extLst>
            </p:cNvPr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CCCCCC">
                    <a:lumMod val="10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77" name="Google Shape;7530;p55">
            <a:extLst>
              <a:ext uri="{FF2B5EF4-FFF2-40B4-BE49-F238E27FC236}">
                <a16:creationId xmlns:a16="http://schemas.microsoft.com/office/drawing/2014/main" id="{88D52579-3BAC-42DA-AAB8-DE99AEB3ECE4}"/>
              </a:ext>
            </a:extLst>
          </p:cNvPr>
          <p:cNvSpPr/>
          <p:nvPr/>
        </p:nvSpPr>
        <p:spPr>
          <a:xfrm>
            <a:off x="6508223" y="1993686"/>
            <a:ext cx="590402" cy="51909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EFEFE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44" name="Google Shape;1356;p39">
            <a:extLst>
              <a:ext uri="{FF2B5EF4-FFF2-40B4-BE49-F238E27FC236}">
                <a16:creationId xmlns:a16="http://schemas.microsoft.com/office/drawing/2014/main" id="{C18DDA5F-27F1-4CCC-AC03-481215A0C6DB}"/>
              </a:ext>
            </a:extLst>
          </p:cNvPr>
          <p:cNvGrpSpPr/>
          <p:nvPr/>
        </p:nvGrpSpPr>
        <p:grpSpPr>
          <a:xfrm>
            <a:off x="8935008" y="44624"/>
            <a:ext cx="3192686" cy="1721551"/>
            <a:chOff x="2529950" y="4155175"/>
            <a:chExt cx="1137425" cy="690975"/>
          </a:xfrm>
        </p:grpSpPr>
        <p:sp>
          <p:nvSpPr>
            <p:cNvPr id="45" name="Google Shape;1357;p39">
              <a:extLst>
                <a:ext uri="{FF2B5EF4-FFF2-40B4-BE49-F238E27FC236}">
                  <a16:creationId xmlns:a16="http://schemas.microsoft.com/office/drawing/2014/main" id="{204FBC66-B2F8-4DB8-A88B-CAA7A4243CAF}"/>
                </a:ext>
              </a:extLst>
            </p:cNvPr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" name="Google Shape;1358;p39">
              <a:extLst>
                <a:ext uri="{FF2B5EF4-FFF2-40B4-BE49-F238E27FC236}">
                  <a16:creationId xmlns:a16="http://schemas.microsoft.com/office/drawing/2014/main" id="{53AF441D-755A-4C20-8317-C905DF0EBF21}"/>
                </a:ext>
              </a:extLst>
            </p:cNvPr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" name="Google Shape;1359;p39">
              <a:extLst>
                <a:ext uri="{FF2B5EF4-FFF2-40B4-BE49-F238E27FC236}">
                  <a16:creationId xmlns:a16="http://schemas.microsoft.com/office/drawing/2014/main" id="{3CDBA9F2-DA3B-4518-B2E7-42672883D7C1}"/>
                </a:ext>
              </a:extLst>
            </p:cNvPr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" name="Google Shape;1360;p39">
              <a:extLst>
                <a:ext uri="{FF2B5EF4-FFF2-40B4-BE49-F238E27FC236}">
                  <a16:creationId xmlns:a16="http://schemas.microsoft.com/office/drawing/2014/main" id="{3C6DF222-B461-416F-B32C-9A382792CB6D}"/>
                </a:ext>
              </a:extLst>
            </p:cNvPr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" name="Google Shape;1361;p39">
              <a:extLst>
                <a:ext uri="{FF2B5EF4-FFF2-40B4-BE49-F238E27FC236}">
                  <a16:creationId xmlns:a16="http://schemas.microsoft.com/office/drawing/2014/main" id="{CCDB1B05-B3B5-4C85-B1E3-C8D040947F91}"/>
                </a:ext>
              </a:extLst>
            </p:cNvPr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Google Shape;1362;p39">
              <a:extLst>
                <a:ext uri="{FF2B5EF4-FFF2-40B4-BE49-F238E27FC236}">
                  <a16:creationId xmlns:a16="http://schemas.microsoft.com/office/drawing/2014/main" id="{6DF8D619-C3C0-4FC8-843E-DE94910BE3E3}"/>
                </a:ext>
              </a:extLst>
            </p:cNvPr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" name="Google Shape;1363;p39">
              <a:extLst>
                <a:ext uri="{FF2B5EF4-FFF2-40B4-BE49-F238E27FC236}">
                  <a16:creationId xmlns:a16="http://schemas.microsoft.com/office/drawing/2014/main" id="{B0F62553-69C5-4502-A9D8-F1CFA5A820DC}"/>
                </a:ext>
              </a:extLst>
            </p:cNvPr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" name="Google Shape;1364;p39">
              <a:extLst>
                <a:ext uri="{FF2B5EF4-FFF2-40B4-BE49-F238E27FC236}">
                  <a16:creationId xmlns:a16="http://schemas.microsoft.com/office/drawing/2014/main" id="{20E93F23-023B-4CA7-93EF-F36F6735B703}"/>
                </a:ext>
              </a:extLst>
            </p:cNvPr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" name="Google Shape;1365;p39">
              <a:extLst>
                <a:ext uri="{FF2B5EF4-FFF2-40B4-BE49-F238E27FC236}">
                  <a16:creationId xmlns:a16="http://schemas.microsoft.com/office/drawing/2014/main" id="{CEE66EE6-65E1-4DE2-8FA8-E798C3A1FF48}"/>
                </a:ext>
              </a:extLst>
            </p:cNvPr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" name="Google Shape;1366;p39">
              <a:extLst>
                <a:ext uri="{FF2B5EF4-FFF2-40B4-BE49-F238E27FC236}">
                  <a16:creationId xmlns:a16="http://schemas.microsoft.com/office/drawing/2014/main" id="{D18704AD-97C6-4384-84E8-EA1DB24D1D53}"/>
                </a:ext>
              </a:extLst>
            </p:cNvPr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" name="Google Shape;1367;p39">
              <a:extLst>
                <a:ext uri="{FF2B5EF4-FFF2-40B4-BE49-F238E27FC236}">
                  <a16:creationId xmlns:a16="http://schemas.microsoft.com/office/drawing/2014/main" id="{08FBDC43-14DF-4D48-A9BB-7C2CB5A10AE9}"/>
                </a:ext>
              </a:extLst>
            </p:cNvPr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" name="Google Shape;1368;p39">
              <a:extLst>
                <a:ext uri="{FF2B5EF4-FFF2-40B4-BE49-F238E27FC236}">
                  <a16:creationId xmlns:a16="http://schemas.microsoft.com/office/drawing/2014/main" id="{7F90F68C-FC2E-447F-9610-F0793646E75F}"/>
                </a:ext>
              </a:extLst>
            </p:cNvPr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" name="Google Shape;1369;p39">
              <a:extLst>
                <a:ext uri="{FF2B5EF4-FFF2-40B4-BE49-F238E27FC236}">
                  <a16:creationId xmlns:a16="http://schemas.microsoft.com/office/drawing/2014/main" id="{C7946A94-0698-4D42-8DBC-565FF1C12FA5}"/>
                </a:ext>
              </a:extLst>
            </p:cNvPr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" name="Google Shape;1370;p39">
              <a:extLst>
                <a:ext uri="{FF2B5EF4-FFF2-40B4-BE49-F238E27FC236}">
                  <a16:creationId xmlns:a16="http://schemas.microsoft.com/office/drawing/2014/main" id="{D834D15A-5053-4C27-8AE4-555EA7D4500B}"/>
                </a:ext>
              </a:extLst>
            </p:cNvPr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" name="Google Shape;1371;p39">
              <a:extLst>
                <a:ext uri="{FF2B5EF4-FFF2-40B4-BE49-F238E27FC236}">
                  <a16:creationId xmlns:a16="http://schemas.microsoft.com/office/drawing/2014/main" id="{D3659018-0B98-4386-B784-5A9955E1EA54}"/>
                </a:ext>
              </a:extLst>
            </p:cNvPr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" name="Google Shape;1372;p39">
              <a:extLst>
                <a:ext uri="{FF2B5EF4-FFF2-40B4-BE49-F238E27FC236}">
                  <a16:creationId xmlns:a16="http://schemas.microsoft.com/office/drawing/2014/main" id="{B8A147C3-03F4-4199-86DD-A6430D291D17}"/>
                </a:ext>
              </a:extLst>
            </p:cNvPr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" name="Google Shape;1373;p39">
              <a:extLst>
                <a:ext uri="{FF2B5EF4-FFF2-40B4-BE49-F238E27FC236}">
                  <a16:creationId xmlns:a16="http://schemas.microsoft.com/office/drawing/2014/main" id="{ED193CCA-0F90-4842-AF00-09C06D6AF903}"/>
                </a:ext>
              </a:extLst>
            </p:cNvPr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" name="Google Shape;1374;p39">
              <a:extLst>
                <a:ext uri="{FF2B5EF4-FFF2-40B4-BE49-F238E27FC236}">
                  <a16:creationId xmlns:a16="http://schemas.microsoft.com/office/drawing/2014/main" id="{BFF8105A-FCED-425D-9283-56A63A932B9B}"/>
                </a:ext>
              </a:extLst>
            </p:cNvPr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" name="Google Shape;1375;p39">
              <a:extLst>
                <a:ext uri="{FF2B5EF4-FFF2-40B4-BE49-F238E27FC236}">
                  <a16:creationId xmlns:a16="http://schemas.microsoft.com/office/drawing/2014/main" id="{5BFF2049-6319-497C-8404-13296D048BFA}"/>
                </a:ext>
              </a:extLst>
            </p:cNvPr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" name="Google Shape;1376;p39">
              <a:extLst>
                <a:ext uri="{FF2B5EF4-FFF2-40B4-BE49-F238E27FC236}">
                  <a16:creationId xmlns:a16="http://schemas.microsoft.com/office/drawing/2014/main" id="{07379E4D-1E20-42A3-AB2B-74BDBB39D314}"/>
                </a:ext>
              </a:extLst>
            </p:cNvPr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" name="Google Shape;1377;p39">
              <a:extLst>
                <a:ext uri="{FF2B5EF4-FFF2-40B4-BE49-F238E27FC236}">
                  <a16:creationId xmlns:a16="http://schemas.microsoft.com/office/drawing/2014/main" id="{0A2A0AC1-5F65-4C69-BEA6-91DB2551DD41}"/>
                </a:ext>
              </a:extLst>
            </p:cNvPr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" name="Google Shape;1378;p39">
              <a:extLst>
                <a:ext uri="{FF2B5EF4-FFF2-40B4-BE49-F238E27FC236}">
                  <a16:creationId xmlns:a16="http://schemas.microsoft.com/office/drawing/2014/main" id="{6A88ADB3-5C30-4D03-B3A0-B7F5E3671D74}"/>
                </a:ext>
              </a:extLst>
            </p:cNvPr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" name="Google Shape;1379;p39">
              <a:extLst>
                <a:ext uri="{FF2B5EF4-FFF2-40B4-BE49-F238E27FC236}">
                  <a16:creationId xmlns:a16="http://schemas.microsoft.com/office/drawing/2014/main" id="{FC089B4D-F667-4AF4-89C8-89F6663133FB}"/>
                </a:ext>
              </a:extLst>
            </p:cNvPr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" name="Google Shape;1380;p39">
              <a:extLst>
                <a:ext uri="{FF2B5EF4-FFF2-40B4-BE49-F238E27FC236}">
                  <a16:creationId xmlns:a16="http://schemas.microsoft.com/office/drawing/2014/main" id="{8C548C77-0CF4-430E-AE39-4DFAF43C1979}"/>
                </a:ext>
              </a:extLst>
            </p:cNvPr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" name="Google Shape;1381;p39">
              <a:extLst>
                <a:ext uri="{FF2B5EF4-FFF2-40B4-BE49-F238E27FC236}">
                  <a16:creationId xmlns:a16="http://schemas.microsoft.com/office/drawing/2014/main" id="{09219A35-163F-4184-96FB-B053C69D2B96}"/>
                </a:ext>
              </a:extLst>
            </p:cNvPr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" name="Google Shape;1382;p39">
              <a:extLst>
                <a:ext uri="{FF2B5EF4-FFF2-40B4-BE49-F238E27FC236}">
                  <a16:creationId xmlns:a16="http://schemas.microsoft.com/office/drawing/2014/main" id="{195DEB6E-3967-41FE-B83C-CE56B73E0B5D}"/>
                </a:ext>
              </a:extLst>
            </p:cNvPr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" name="Google Shape;1383;p39">
              <a:extLst>
                <a:ext uri="{FF2B5EF4-FFF2-40B4-BE49-F238E27FC236}">
                  <a16:creationId xmlns:a16="http://schemas.microsoft.com/office/drawing/2014/main" id="{6B06B592-DEBE-49F7-9803-9E4F245590E6}"/>
                </a:ext>
              </a:extLst>
            </p:cNvPr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" name="Google Shape;1384;p39">
              <a:extLst>
                <a:ext uri="{FF2B5EF4-FFF2-40B4-BE49-F238E27FC236}">
                  <a16:creationId xmlns:a16="http://schemas.microsoft.com/office/drawing/2014/main" id="{5277DD48-5BCA-4FEA-A992-41220FFB1350}"/>
                </a:ext>
              </a:extLst>
            </p:cNvPr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" name="Google Shape;1385;p39">
              <a:extLst>
                <a:ext uri="{FF2B5EF4-FFF2-40B4-BE49-F238E27FC236}">
                  <a16:creationId xmlns:a16="http://schemas.microsoft.com/office/drawing/2014/main" id="{F348DF3C-7D37-47F3-9241-9FE53399BCFE}"/>
                </a:ext>
              </a:extLst>
            </p:cNvPr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" name="Google Shape;1386;p39">
              <a:extLst>
                <a:ext uri="{FF2B5EF4-FFF2-40B4-BE49-F238E27FC236}">
                  <a16:creationId xmlns:a16="http://schemas.microsoft.com/office/drawing/2014/main" id="{2BC2D319-8494-4219-85B9-42F2BDC1CFD5}"/>
                </a:ext>
              </a:extLst>
            </p:cNvPr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" name="Google Shape;1387;p39">
              <a:extLst>
                <a:ext uri="{FF2B5EF4-FFF2-40B4-BE49-F238E27FC236}">
                  <a16:creationId xmlns:a16="http://schemas.microsoft.com/office/drawing/2014/main" id="{ED23E9F2-7C00-4E1B-AEF3-2B9EB19A7F7B}"/>
                </a:ext>
              </a:extLst>
            </p:cNvPr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" name="Google Shape;1388;p39">
              <a:extLst>
                <a:ext uri="{FF2B5EF4-FFF2-40B4-BE49-F238E27FC236}">
                  <a16:creationId xmlns:a16="http://schemas.microsoft.com/office/drawing/2014/main" id="{B5738F98-51D4-43E4-B174-542014B837BC}"/>
                </a:ext>
              </a:extLst>
            </p:cNvPr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" name="Google Shape;1389;p39">
              <a:extLst>
                <a:ext uri="{FF2B5EF4-FFF2-40B4-BE49-F238E27FC236}">
                  <a16:creationId xmlns:a16="http://schemas.microsoft.com/office/drawing/2014/main" id="{11FD14D3-1483-44E3-B13C-ABA7042090B3}"/>
                </a:ext>
              </a:extLst>
            </p:cNvPr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" name="Google Shape;1390;p39">
              <a:extLst>
                <a:ext uri="{FF2B5EF4-FFF2-40B4-BE49-F238E27FC236}">
                  <a16:creationId xmlns:a16="http://schemas.microsoft.com/office/drawing/2014/main" id="{55C60D14-7E58-49FC-998F-5E11D396BAAA}"/>
                </a:ext>
              </a:extLst>
            </p:cNvPr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" name="Google Shape;1391;p39">
              <a:extLst>
                <a:ext uri="{FF2B5EF4-FFF2-40B4-BE49-F238E27FC236}">
                  <a16:creationId xmlns:a16="http://schemas.microsoft.com/office/drawing/2014/main" id="{200C664F-3C52-4F6D-A5D7-01112585A5D5}"/>
                </a:ext>
              </a:extLst>
            </p:cNvPr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" name="Google Shape;1392;p39">
              <a:extLst>
                <a:ext uri="{FF2B5EF4-FFF2-40B4-BE49-F238E27FC236}">
                  <a16:creationId xmlns:a16="http://schemas.microsoft.com/office/drawing/2014/main" id="{2C6E3793-1AC0-4F90-89FC-BED75067F908}"/>
                </a:ext>
              </a:extLst>
            </p:cNvPr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" name="Google Shape;1393;p39">
              <a:extLst>
                <a:ext uri="{FF2B5EF4-FFF2-40B4-BE49-F238E27FC236}">
                  <a16:creationId xmlns:a16="http://schemas.microsoft.com/office/drawing/2014/main" id="{1EAFA93F-C647-49E0-9CEB-7D22838D6983}"/>
                </a:ext>
              </a:extLst>
            </p:cNvPr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" name="Google Shape;1394;p39">
              <a:extLst>
                <a:ext uri="{FF2B5EF4-FFF2-40B4-BE49-F238E27FC236}">
                  <a16:creationId xmlns:a16="http://schemas.microsoft.com/office/drawing/2014/main" id="{D1E65610-6E34-4805-8D54-05D11ED012E1}"/>
                </a:ext>
              </a:extLst>
            </p:cNvPr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" name="Google Shape;1395;p39">
              <a:extLst>
                <a:ext uri="{FF2B5EF4-FFF2-40B4-BE49-F238E27FC236}">
                  <a16:creationId xmlns:a16="http://schemas.microsoft.com/office/drawing/2014/main" id="{B94175F3-DEC5-4C74-8115-B6D9FA09B4FF}"/>
                </a:ext>
              </a:extLst>
            </p:cNvPr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" name="Google Shape;1396;p39">
              <a:extLst>
                <a:ext uri="{FF2B5EF4-FFF2-40B4-BE49-F238E27FC236}">
                  <a16:creationId xmlns:a16="http://schemas.microsoft.com/office/drawing/2014/main" id="{0F4F9434-F8C1-485F-8A41-C2C5447D2FBC}"/>
                </a:ext>
              </a:extLst>
            </p:cNvPr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" name="Google Shape;1397;p39">
              <a:extLst>
                <a:ext uri="{FF2B5EF4-FFF2-40B4-BE49-F238E27FC236}">
                  <a16:creationId xmlns:a16="http://schemas.microsoft.com/office/drawing/2014/main" id="{A63F1BAA-A674-4651-8BC0-3A05DA3428ED}"/>
                </a:ext>
              </a:extLst>
            </p:cNvPr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" name="Google Shape;1398;p39">
              <a:extLst>
                <a:ext uri="{FF2B5EF4-FFF2-40B4-BE49-F238E27FC236}">
                  <a16:creationId xmlns:a16="http://schemas.microsoft.com/office/drawing/2014/main" id="{C19D20E1-295A-4C14-9FCC-F0281C033D09}"/>
                </a:ext>
              </a:extLst>
            </p:cNvPr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" name="Google Shape;1399;p39">
              <a:extLst>
                <a:ext uri="{FF2B5EF4-FFF2-40B4-BE49-F238E27FC236}">
                  <a16:creationId xmlns:a16="http://schemas.microsoft.com/office/drawing/2014/main" id="{75894915-E268-4B09-83BC-53971B9FDBD2}"/>
                </a:ext>
              </a:extLst>
            </p:cNvPr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" name="Google Shape;1400;p39">
              <a:extLst>
                <a:ext uri="{FF2B5EF4-FFF2-40B4-BE49-F238E27FC236}">
                  <a16:creationId xmlns:a16="http://schemas.microsoft.com/office/drawing/2014/main" id="{D7A4299A-5248-4F59-B7A2-CC71DDEC88FD}"/>
                </a:ext>
              </a:extLst>
            </p:cNvPr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" name="Google Shape;1401;p39">
              <a:extLst>
                <a:ext uri="{FF2B5EF4-FFF2-40B4-BE49-F238E27FC236}">
                  <a16:creationId xmlns:a16="http://schemas.microsoft.com/office/drawing/2014/main" id="{34DEF9CB-7C4D-47EF-A86F-C23D6D5CE803}"/>
                </a:ext>
              </a:extLst>
            </p:cNvPr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" name="Google Shape;1402;p39">
              <a:extLst>
                <a:ext uri="{FF2B5EF4-FFF2-40B4-BE49-F238E27FC236}">
                  <a16:creationId xmlns:a16="http://schemas.microsoft.com/office/drawing/2014/main" id="{363A5DED-CF0E-4CDC-B0F5-570BD8E93414}"/>
                </a:ext>
              </a:extLst>
            </p:cNvPr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" name="Google Shape;1403;p39">
              <a:extLst>
                <a:ext uri="{FF2B5EF4-FFF2-40B4-BE49-F238E27FC236}">
                  <a16:creationId xmlns:a16="http://schemas.microsoft.com/office/drawing/2014/main" id="{7BCBF047-98A6-4D08-94B0-7B15E6AF9C94}"/>
                </a:ext>
              </a:extLst>
            </p:cNvPr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" name="Google Shape;1404;p39">
              <a:extLst>
                <a:ext uri="{FF2B5EF4-FFF2-40B4-BE49-F238E27FC236}">
                  <a16:creationId xmlns:a16="http://schemas.microsoft.com/office/drawing/2014/main" id="{CBBA0552-E6DD-4882-862C-63E5047D71D6}"/>
                </a:ext>
              </a:extLst>
            </p:cNvPr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" name="Google Shape;1405;p39">
              <a:extLst>
                <a:ext uri="{FF2B5EF4-FFF2-40B4-BE49-F238E27FC236}">
                  <a16:creationId xmlns:a16="http://schemas.microsoft.com/office/drawing/2014/main" id="{9F1F45EF-33AF-4535-BE05-225C6B05A900}"/>
                </a:ext>
              </a:extLst>
            </p:cNvPr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" name="Google Shape;1406;p39">
              <a:extLst>
                <a:ext uri="{FF2B5EF4-FFF2-40B4-BE49-F238E27FC236}">
                  <a16:creationId xmlns:a16="http://schemas.microsoft.com/office/drawing/2014/main" id="{21A15C75-FE1F-42EA-A75B-C512C8D375A9}"/>
                </a:ext>
              </a:extLst>
            </p:cNvPr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" name="Google Shape;1407;p39">
              <a:extLst>
                <a:ext uri="{FF2B5EF4-FFF2-40B4-BE49-F238E27FC236}">
                  <a16:creationId xmlns:a16="http://schemas.microsoft.com/office/drawing/2014/main" id="{AC179E7F-BF06-4F1D-93E6-21BFDF5E6586}"/>
                </a:ext>
              </a:extLst>
            </p:cNvPr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0" name="Google Shape;1408;p39">
              <a:extLst>
                <a:ext uri="{FF2B5EF4-FFF2-40B4-BE49-F238E27FC236}">
                  <a16:creationId xmlns:a16="http://schemas.microsoft.com/office/drawing/2014/main" id="{88020830-8CC2-42E0-B633-BCE8ACD84A11}"/>
                </a:ext>
              </a:extLst>
            </p:cNvPr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1" name="Google Shape;1409;p39">
              <a:extLst>
                <a:ext uri="{FF2B5EF4-FFF2-40B4-BE49-F238E27FC236}">
                  <a16:creationId xmlns:a16="http://schemas.microsoft.com/office/drawing/2014/main" id="{D8FE7CA5-7151-4B19-9BD3-B046D1CB374C}"/>
                </a:ext>
              </a:extLst>
            </p:cNvPr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2" name="Google Shape;1410;p39">
              <a:extLst>
                <a:ext uri="{FF2B5EF4-FFF2-40B4-BE49-F238E27FC236}">
                  <a16:creationId xmlns:a16="http://schemas.microsoft.com/office/drawing/2014/main" id="{8AE40ED2-89B3-4CED-92C2-35D5DAD8A845}"/>
                </a:ext>
              </a:extLst>
            </p:cNvPr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3" name="Google Shape;1411;p39">
              <a:extLst>
                <a:ext uri="{FF2B5EF4-FFF2-40B4-BE49-F238E27FC236}">
                  <a16:creationId xmlns:a16="http://schemas.microsoft.com/office/drawing/2014/main" id="{26E6BE72-AF23-4D6D-A713-D4014F53D193}"/>
                </a:ext>
              </a:extLst>
            </p:cNvPr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4" name="Google Shape;1412;p39">
              <a:extLst>
                <a:ext uri="{FF2B5EF4-FFF2-40B4-BE49-F238E27FC236}">
                  <a16:creationId xmlns:a16="http://schemas.microsoft.com/office/drawing/2014/main" id="{C8743BB4-A34E-4074-8FFD-7A05F98205A7}"/>
                </a:ext>
              </a:extLst>
            </p:cNvPr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5" name="Google Shape;1413;p39">
              <a:extLst>
                <a:ext uri="{FF2B5EF4-FFF2-40B4-BE49-F238E27FC236}">
                  <a16:creationId xmlns:a16="http://schemas.microsoft.com/office/drawing/2014/main" id="{0C8B70F0-FCC2-4BF3-9511-E3A38AC7D162}"/>
                </a:ext>
              </a:extLst>
            </p:cNvPr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6" name="Google Shape;1414;p39">
              <a:extLst>
                <a:ext uri="{FF2B5EF4-FFF2-40B4-BE49-F238E27FC236}">
                  <a16:creationId xmlns:a16="http://schemas.microsoft.com/office/drawing/2014/main" id="{D868BECA-006C-481C-9659-128C064A9E7D}"/>
                </a:ext>
              </a:extLst>
            </p:cNvPr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7" name="Google Shape;1415;p39">
              <a:extLst>
                <a:ext uri="{FF2B5EF4-FFF2-40B4-BE49-F238E27FC236}">
                  <a16:creationId xmlns:a16="http://schemas.microsoft.com/office/drawing/2014/main" id="{DFC3B073-1DFC-40E2-8011-5AF51A978894}"/>
                </a:ext>
              </a:extLst>
            </p:cNvPr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8" name="Google Shape;1416;p39">
              <a:extLst>
                <a:ext uri="{FF2B5EF4-FFF2-40B4-BE49-F238E27FC236}">
                  <a16:creationId xmlns:a16="http://schemas.microsoft.com/office/drawing/2014/main" id="{D90A29BF-ECF1-443E-91D7-7B5062FB8733}"/>
                </a:ext>
              </a:extLst>
            </p:cNvPr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9" name="Google Shape;1417;p39">
              <a:extLst>
                <a:ext uri="{FF2B5EF4-FFF2-40B4-BE49-F238E27FC236}">
                  <a16:creationId xmlns:a16="http://schemas.microsoft.com/office/drawing/2014/main" id="{E373B25E-C139-4030-88C4-6E9C747579D0}"/>
                </a:ext>
              </a:extLst>
            </p:cNvPr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0" name="Google Shape;1418;p39">
              <a:extLst>
                <a:ext uri="{FF2B5EF4-FFF2-40B4-BE49-F238E27FC236}">
                  <a16:creationId xmlns:a16="http://schemas.microsoft.com/office/drawing/2014/main" id="{D5D26772-3941-428B-88BF-EEF2A9A7B28E}"/>
                </a:ext>
              </a:extLst>
            </p:cNvPr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1" name="Google Shape;1419;p39">
              <a:extLst>
                <a:ext uri="{FF2B5EF4-FFF2-40B4-BE49-F238E27FC236}">
                  <a16:creationId xmlns:a16="http://schemas.microsoft.com/office/drawing/2014/main" id="{3FCB9AE5-DDB5-499C-A5E1-8CBC441D2B6C}"/>
                </a:ext>
              </a:extLst>
            </p:cNvPr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2" name="Google Shape;1420;p39">
              <a:extLst>
                <a:ext uri="{FF2B5EF4-FFF2-40B4-BE49-F238E27FC236}">
                  <a16:creationId xmlns:a16="http://schemas.microsoft.com/office/drawing/2014/main" id="{DDAB4D53-C33E-432A-9002-8883EC656A75}"/>
                </a:ext>
              </a:extLst>
            </p:cNvPr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3" name="Google Shape;1421;p39">
              <a:extLst>
                <a:ext uri="{FF2B5EF4-FFF2-40B4-BE49-F238E27FC236}">
                  <a16:creationId xmlns:a16="http://schemas.microsoft.com/office/drawing/2014/main" id="{DC29F50D-D8C7-40CD-9A56-E37C7E024B71}"/>
                </a:ext>
              </a:extLst>
            </p:cNvPr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4" name="Google Shape;1422;p39">
              <a:extLst>
                <a:ext uri="{FF2B5EF4-FFF2-40B4-BE49-F238E27FC236}">
                  <a16:creationId xmlns:a16="http://schemas.microsoft.com/office/drawing/2014/main" id="{80988D3E-BE79-4940-A4E6-400B600E8675}"/>
                </a:ext>
              </a:extLst>
            </p:cNvPr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5" name="Google Shape;1423;p39">
              <a:extLst>
                <a:ext uri="{FF2B5EF4-FFF2-40B4-BE49-F238E27FC236}">
                  <a16:creationId xmlns:a16="http://schemas.microsoft.com/office/drawing/2014/main" id="{8EF2F453-714C-43B8-8613-259679374633}"/>
                </a:ext>
              </a:extLst>
            </p:cNvPr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" name="Google Shape;1424;p39">
              <a:extLst>
                <a:ext uri="{FF2B5EF4-FFF2-40B4-BE49-F238E27FC236}">
                  <a16:creationId xmlns:a16="http://schemas.microsoft.com/office/drawing/2014/main" id="{BB1FA852-FC5B-4C98-A582-6ABE646FF3D2}"/>
                </a:ext>
              </a:extLst>
            </p:cNvPr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" name="Google Shape;1425;p39">
              <a:extLst>
                <a:ext uri="{FF2B5EF4-FFF2-40B4-BE49-F238E27FC236}">
                  <a16:creationId xmlns:a16="http://schemas.microsoft.com/office/drawing/2014/main" id="{959D0267-8DA2-4ACA-89B7-CA4DE39CBA45}"/>
                </a:ext>
              </a:extLst>
            </p:cNvPr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8" name="Google Shape;1426;p39">
              <a:extLst>
                <a:ext uri="{FF2B5EF4-FFF2-40B4-BE49-F238E27FC236}">
                  <a16:creationId xmlns:a16="http://schemas.microsoft.com/office/drawing/2014/main" id="{E1075A72-4E20-40BD-A01D-299B39249FC6}"/>
                </a:ext>
              </a:extLst>
            </p:cNvPr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9" name="Google Shape;1427;p39">
              <a:extLst>
                <a:ext uri="{FF2B5EF4-FFF2-40B4-BE49-F238E27FC236}">
                  <a16:creationId xmlns:a16="http://schemas.microsoft.com/office/drawing/2014/main" id="{88C9C886-5722-4D02-A002-DE4E416C45F1}"/>
                </a:ext>
              </a:extLst>
            </p:cNvPr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0" name="Google Shape;1428;p39">
              <a:extLst>
                <a:ext uri="{FF2B5EF4-FFF2-40B4-BE49-F238E27FC236}">
                  <a16:creationId xmlns:a16="http://schemas.microsoft.com/office/drawing/2014/main" id="{121464C8-780E-4398-8647-D48B38FF423C}"/>
                </a:ext>
              </a:extLst>
            </p:cNvPr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1" name="Google Shape;1429;p39">
              <a:extLst>
                <a:ext uri="{FF2B5EF4-FFF2-40B4-BE49-F238E27FC236}">
                  <a16:creationId xmlns:a16="http://schemas.microsoft.com/office/drawing/2014/main" id="{18BFE9B8-3AE6-4331-BA71-25D7221D061A}"/>
                </a:ext>
              </a:extLst>
            </p:cNvPr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2" name="Google Shape;1430;p39">
              <a:extLst>
                <a:ext uri="{FF2B5EF4-FFF2-40B4-BE49-F238E27FC236}">
                  <a16:creationId xmlns:a16="http://schemas.microsoft.com/office/drawing/2014/main" id="{E35FA57C-9E3A-4E37-A1AA-46E149B965C5}"/>
                </a:ext>
              </a:extLst>
            </p:cNvPr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3" name="Google Shape;1431;p39">
              <a:extLst>
                <a:ext uri="{FF2B5EF4-FFF2-40B4-BE49-F238E27FC236}">
                  <a16:creationId xmlns:a16="http://schemas.microsoft.com/office/drawing/2014/main" id="{83FF5FDF-015C-48BC-B5C1-DCFD0D3EB372}"/>
                </a:ext>
              </a:extLst>
            </p:cNvPr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4" name="Google Shape;1432;p39">
              <a:extLst>
                <a:ext uri="{FF2B5EF4-FFF2-40B4-BE49-F238E27FC236}">
                  <a16:creationId xmlns:a16="http://schemas.microsoft.com/office/drawing/2014/main" id="{19BD9B4F-72B0-432A-8002-6483A165720C}"/>
                </a:ext>
              </a:extLst>
            </p:cNvPr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5" name="Google Shape;1433;p39">
              <a:extLst>
                <a:ext uri="{FF2B5EF4-FFF2-40B4-BE49-F238E27FC236}">
                  <a16:creationId xmlns:a16="http://schemas.microsoft.com/office/drawing/2014/main" id="{CB9A58BB-E588-473C-83FD-68BB75F6ED40}"/>
                </a:ext>
              </a:extLst>
            </p:cNvPr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6" name="Google Shape;1434;p39">
              <a:extLst>
                <a:ext uri="{FF2B5EF4-FFF2-40B4-BE49-F238E27FC236}">
                  <a16:creationId xmlns:a16="http://schemas.microsoft.com/office/drawing/2014/main" id="{AE327067-EB8B-46FF-AEBD-37A7BA72A36C}"/>
                </a:ext>
              </a:extLst>
            </p:cNvPr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7" name="Google Shape;1435;p39">
              <a:extLst>
                <a:ext uri="{FF2B5EF4-FFF2-40B4-BE49-F238E27FC236}">
                  <a16:creationId xmlns:a16="http://schemas.microsoft.com/office/drawing/2014/main" id="{CB70E001-BC31-4558-8D2D-371691FF6A39}"/>
                </a:ext>
              </a:extLst>
            </p:cNvPr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8" name="Google Shape;1436;p39">
              <a:extLst>
                <a:ext uri="{FF2B5EF4-FFF2-40B4-BE49-F238E27FC236}">
                  <a16:creationId xmlns:a16="http://schemas.microsoft.com/office/drawing/2014/main" id="{8E28E7A1-A1AE-4E69-B099-4225AEB8D2CD}"/>
                </a:ext>
              </a:extLst>
            </p:cNvPr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9" name="Google Shape;1437;p39">
              <a:extLst>
                <a:ext uri="{FF2B5EF4-FFF2-40B4-BE49-F238E27FC236}">
                  <a16:creationId xmlns:a16="http://schemas.microsoft.com/office/drawing/2014/main" id="{82850218-B307-44AA-A3F7-D520C62657EF}"/>
                </a:ext>
              </a:extLst>
            </p:cNvPr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0" name="Google Shape;1438;p39">
              <a:extLst>
                <a:ext uri="{FF2B5EF4-FFF2-40B4-BE49-F238E27FC236}">
                  <a16:creationId xmlns:a16="http://schemas.microsoft.com/office/drawing/2014/main" id="{1857FDBB-2B46-411D-A5A5-BC75C771B810}"/>
                </a:ext>
              </a:extLst>
            </p:cNvPr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1" name="Google Shape;1439;p39">
              <a:extLst>
                <a:ext uri="{FF2B5EF4-FFF2-40B4-BE49-F238E27FC236}">
                  <a16:creationId xmlns:a16="http://schemas.microsoft.com/office/drawing/2014/main" id="{A635890A-51DE-4CCF-93B0-B66312B72A8B}"/>
                </a:ext>
              </a:extLst>
            </p:cNvPr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2" name="Google Shape;1440;p39">
              <a:extLst>
                <a:ext uri="{FF2B5EF4-FFF2-40B4-BE49-F238E27FC236}">
                  <a16:creationId xmlns:a16="http://schemas.microsoft.com/office/drawing/2014/main" id="{1154ADC4-A9E9-43C1-ACA2-98FEB1CC66A7}"/>
                </a:ext>
              </a:extLst>
            </p:cNvPr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3" name="Google Shape;1441;p39">
              <a:extLst>
                <a:ext uri="{FF2B5EF4-FFF2-40B4-BE49-F238E27FC236}">
                  <a16:creationId xmlns:a16="http://schemas.microsoft.com/office/drawing/2014/main" id="{9A6E41D1-4F56-4A2A-86E6-DD36273B26BC}"/>
                </a:ext>
              </a:extLst>
            </p:cNvPr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4" name="Google Shape;1442;p39">
              <a:extLst>
                <a:ext uri="{FF2B5EF4-FFF2-40B4-BE49-F238E27FC236}">
                  <a16:creationId xmlns:a16="http://schemas.microsoft.com/office/drawing/2014/main" id="{3EDB59C2-DBF6-4B7F-957F-5B9F8551EAC7}"/>
                </a:ext>
              </a:extLst>
            </p:cNvPr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5" name="Google Shape;1443;p39">
              <a:extLst>
                <a:ext uri="{FF2B5EF4-FFF2-40B4-BE49-F238E27FC236}">
                  <a16:creationId xmlns:a16="http://schemas.microsoft.com/office/drawing/2014/main" id="{9877EF06-636C-4ADC-8525-3F6C00B94D50}"/>
                </a:ext>
              </a:extLst>
            </p:cNvPr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6" name="Google Shape;1444;p39">
              <a:extLst>
                <a:ext uri="{FF2B5EF4-FFF2-40B4-BE49-F238E27FC236}">
                  <a16:creationId xmlns:a16="http://schemas.microsoft.com/office/drawing/2014/main" id="{AC2F3C03-50E0-4470-8325-928C554D536B}"/>
                </a:ext>
              </a:extLst>
            </p:cNvPr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7" name="Google Shape;1445;p39">
              <a:extLst>
                <a:ext uri="{FF2B5EF4-FFF2-40B4-BE49-F238E27FC236}">
                  <a16:creationId xmlns:a16="http://schemas.microsoft.com/office/drawing/2014/main" id="{08971EE9-7992-4144-B8A7-CC52C6F9E58A}"/>
                </a:ext>
              </a:extLst>
            </p:cNvPr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8" name="Google Shape;1446;p39">
              <a:extLst>
                <a:ext uri="{FF2B5EF4-FFF2-40B4-BE49-F238E27FC236}">
                  <a16:creationId xmlns:a16="http://schemas.microsoft.com/office/drawing/2014/main" id="{D563E5DA-3CE3-4C59-9358-2ED6ECD3F129}"/>
                </a:ext>
              </a:extLst>
            </p:cNvPr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39" name="Google Shape;1447;p39">
              <a:extLst>
                <a:ext uri="{FF2B5EF4-FFF2-40B4-BE49-F238E27FC236}">
                  <a16:creationId xmlns:a16="http://schemas.microsoft.com/office/drawing/2014/main" id="{03532441-B05E-4BDE-8A5C-7AAA84E8D737}"/>
                </a:ext>
              </a:extLst>
            </p:cNvPr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0" name="Google Shape;1448;p39">
              <a:extLst>
                <a:ext uri="{FF2B5EF4-FFF2-40B4-BE49-F238E27FC236}">
                  <a16:creationId xmlns:a16="http://schemas.microsoft.com/office/drawing/2014/main" id="{20B62D64-E155-43A5-963C-9083588B1E68}"/>
                </a:ext>
              </a:extLst>
            </p:cNvPr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1" name="Google Shape;1449;p39">
              <a:extLst>
                <a:ext uri="{FF2B5EF4-FFF2-40B4-BE49-F238E27FC236}">
                  <a16:creationId xmlns:a16="http://schemas.microsoft.com/office/drawing/2014/main" id="{9577E7DC-BA70-44E9-B9C7-2F653E84D695}"/>
                </a:ext>
              </a:extLst>
            </p:cNvPr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2" name="Google Shape;1450;p39">
              <a:extLst>
                <a:ext uri="{FF2B5EF4-FFF2-40B4-BE49-F238E27FC236}">
                  <a16:creationId xmlns:a16="http://schemas.microsoft.com/office/drawing/2014/main" id="{30A6B8B5-F04C-496B-8B15-4239BFDAAC23}"/>
                </a:ext>
              </a:extLst>
            </p:cNvPr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3" name="Google Shape;1451;p39">
              <a:extLst>
                <a:ext uri="{FF2B5EF4-FFF2-40B4-BE49-F238E27FC236}">
                  <a16:creationId xmlns:a16="http://schemas.microsoft.com/office/drawing/2014/main" id="{EBB2D18C-7C77-4189-BCB7-67BB2A9A87CC}"/>
                </a:ext>
              </a:extLst>
            </p:cNvPr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4" name="Google Shape;1452;p39">
              <a:extLst>
                <a:ext uri="{FF2B5EF4-FFF2-40B4-BE49-F238E27FC236}">
                  <a16:creationId xmlns:a16="http://schemas.microsoft.com/office/drawing/2014/main" id="{93B4CC7C-9BD4-4A6B-9E84-1BF950BCD817}"/>
                </a:ext>
              </a:extLst>
            </p:cNvPr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5" name="Google Shape;1453;p39">
              <a:extLst>
                <a:ext uri="{FF2B5EF4-FFF2-40B4-BE49-F238E27FC236}">
                  <a16:creationId xmlns:a16="http://schemas.microsoft.com/office/drawing/2014/main" id="{2E0A4654-9B4D-47FF-BB09-B23C4104A58C}"/>
                </a:ext>
              </a:extLst>
            </p:cNvPr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6" name="Google Shape;1454;p39">
              <a:extLst>
                <a:ext uri="{FF2B5EF4-FFF2-40B4-BE49-F238E27FC236}">
                  <a16:creationId xmlns:a16="http://schemas.microsoft.com/office/drawing/2014/main" id="{9D6A121D-36C0-4DA6-BF2F-2AADB0E00D2F}"/>
                </a:ext>
              </a:extLst>
            </p:cNvPr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7" name="Google Shape;1455;p39">
              <a:extLst>
                <a:ext uri="{FF2B5EF4-FFF2-40B4-BE49-F238E27FC236}">
                  <a16:creationId xmlns:a16="http://schemas.microsoft.com/office/drawing/2014/main" id="{5A68E774-19BA-4677-997C-F157C5669330}"/>
                </a:ext>
              </a:extLst>
            </p:cNvPr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8" name="Google Shape;1456;p39">
              <a:extLst>
                <a:ext uri="{FF2B5EF4-FFF2-40B4-BE49-F238E27FC236}">
                  <a16:creationId xmlns:a16="http://schemas.microsoft.com/office/drawing/2014/main" id="{DB52F0F9-BD59-4BF1-965A-D9E022D2B738}"/>
                </a:ext>
              </a:extLst>
            </p:cNvPr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49" name="Google Shape;1457;p39">
              <a:extLst>
                <a:ext uri="{FF2B5EF4-FFF2-40B4-BE49-F238E27FC236}">
                  <a16:creationId xmlns:a16="http://schemas.microsoft.com/office/drawing/2014/main" id="{1C1BC39D-ABA6-4EAA-B77D-5CC69E345568}"/>
                </a:ext>
              </a:extLst>
            </p:cNvPr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0" name="Google Shape;1458;p39">
              <a:extLst>
                <a:ext uri="{FF2B5EF4-FFF2-40B4-BE49-F238E27FC236}">
                  <a16:creationId xmlns:a16="http://schemas.microsoft.com/office/drawing/2014/main" id="{55F3661C-2D6F-4EB7-A81D-81C9E485C3CE}"/>
                </a:ext>
              </a:extLst>
            </p:cNvPr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1" name="Google Shape;1459;p39">
              <a:extLst>
                <a:ext uri="{FF2B5EF4-FFF2-40B4-BE49-F238E27FC236}">
                  <a16:creationId xmlns:a16="http://schemas.microsoft.com/office/drawing/2014/main" id="{2236F763-DDE4-4308-B52F-1C52EC5319C9}"/>
                </a:ext>
              </a:extLst>
            </p:cNvPr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2" name="Google Shape;1460;p39">
              <a:extLst>
                <a:ext uri="{FF2B5EF4-FFF2-40B4-BE49-F238E27FC236}">
                  <a16:creationId xmlns:a16="http://schemas.microsoft.com/office/drawing/2014/main" id="{8BE23D31-D568-4A54-AAA4-4D4975BE5443}"/>
                </a:ext>
              </a:extLst>
            </p:cNvPr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3" name="Google Shape;1461;p39">
              <a:extLst>
                <a:ext uri="{FF2B5EF4-FFF2-40B4-BE49-F238E27FC236}">
                  <a16:creationId xmlns:a16="http://schemas.microsoft.com/office/drawing/2014/main" id="{7C768745-D4A1-42F1-9D6B-F6C27D6248E5}"/>
                </a:ext>
              </a:extLst>
            </p:cNvPr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4" name="Google Shape;1462;p39">
              <a:extLst>
                <a:ext uri="{FF2B5EF4-FFF2-40B4-BE49-F238E27FC236}">
                  <a16:creationId xmlns:a16="http://schemas.microsoft.com/office/drawing/2014/main" id="{FFC4CBFB-BB5F-42EF-BBD5-4B1FE2BBDC62}"/>
                </a:ext>
              </a:extLst>
            </p:cNvPr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5" name="Google Shape;1463;p39">
              <a:extLst>
                <a:ext uri="{FF2B5EF4-FFF2-40B4-BE49-F238E27FC236}">
                  <a16:creationId xmlns:a16="http://schemas.microsoft.com/office/drawing/2014/main" id="{FEF29653-5E13-44D2-9E57-603C71C3F61B}"/>
                </a:ext>
              </a:extLst>
            </p:cNvPr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6" name="Google Shape;1464;p39">
              <a:extLst>
                <a:ext uri="{FF2B5EF4-FFF2-40B4-BE49-F238E27FC236}">
                  <a16:creationId xmlns:a16="http://schemas.microsoft.com/office/drawing/2014/main" id="{227149C5-5687-471E-91EF-43D146F2DE96}"/>
                </a:ext>
              </a:extLst>
            </p:cNvPr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7" name="Google Shape;1465;p39">
              <a:extLst>
                <a:ext uri="{FF2B5EF4-FFF2-40B4-BE49-F238E27FC236}">
                  <a16:creationId xmlns:a16="http://schemas.microsoft.com/office/drawing/2014/main" id="{18C38BBE-394D-44BC-9D30-4368827168BE}"/>
                </a:ext>
              </a:extLst>
            </p:cNvPr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8" name="Google Shape;1466;p39">
              <a:extLst>
                <a:ext uri="{FF2B5EF4-FFF2-40B4-BE49-F238E27FC236}">
                  <a16:creationId xmlns:a16="http://schemas.microsoft.com/office/drawing/2014/main" id="{B1433CF3-CD22-4FB2-B263-B800745DD5E8}"/>
                </a:ext>
              </a:extLst>
            </p:cNvPr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9" name="Google Shape;1467;p39">
              <a:extLst>
                <a:ext uri="{FF2B5EF4-FFF2-40B4-BE49-F238E27FC236}">
                  <a16:creationId xmlns:a16="http://schemas.microsoft.com/office/drawing/2014/main" id="{1BEC1F65-4594-47E0-8038-66DF3C6795DC}"/>
                </a:ext>
              </a:extLst>
            </p:cNvPr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0" name="Google Shape;1468;p39">
              <a:extLst>
                <a:ext uri="{FF2B5EF4-FFF2-40B4-BE49-F238E27FC236}">
                  <a16:creationId xmlns:a16="http://schemas.microsoft.com/office/drawing/2014/main" id="{466BCFA1-3806-4FDD-AC4C-1261AD6DABDB}"/>
                </a:ext>
              </a:extLst>
            </p:cNvPr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1" name="Google Shape;1469;p39">
              <a:extLst>
                <a:ext uri="{FF2B5EF4-FFF2-40B4-BE49-F238E27FC236}">
                  <a16:creationId xmlns:a16="http://schemas.microsoft.com/office/drawing/2014/main" id="{926544AE-7BA2-445C-8471-28133F86C75E}"/>
                </a:ext>
              </a:extLst>
            </p:cNvPr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2" name="Google Shape;1470;p39">
              <a:extLst>
                <a:ext uri="{FF2B5EF4-FFF2-40B4-BE49-F238E27FC236}">
                  <a16:creationId xmlns:a16="http://schemas.microsoft.com/office/drawing/2014/main" id="{91E354B7-25BE-4099-A759-4B7C9AF4C82B}"/>
                </a:ext>
              </a:extLst>
            </p:cNvPr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3" name="Google Shape;1471;p39">
              <a:extLst>
                <a:ext uri="{FF2B5EF4-FFF2-40B4-BE49-F238E27FC236}">
                  <a16:creationId xmlns:a16="http://schemas.microsoft.com/office/drawing/2014/main" id="{85EF3639-E149-4855-93EA-9512CCBD6955}"/>
                </a:ext>
              </a:extLst>
            </p:cNvPr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4" name="Google Shape;1472;p39">
              <a:extLst>
                <a:ext uri="{FF2B5EF4-FFF2-40B4-BE49-F238E27FC236}">
                  <a16:creationId xmlns:a16="http://schemas.microsoft.com/office/drawing/2014/main" id="{6421D338-60D7-4CAE-BBD0-F5DFD69A22F0}"/>
                </a:ext>
              </a:extLst>
            </p:cNvPr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5" name="Google Shape;1473;p39">
              <a:extLst>
                <a:ext uri="{FF2B5EF4-FFF2-40B4-BE49-F238E27FC236}">
                  <a16:creationId xmlns:a16="http://schemas.microsoft.com/office/drawing/2014/main" id="{D8840799-D3F5-40B9-9495-823F23E4711B}"/>
                </a:ext>
              </a:extLst>
            </p:cNvPr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6" name="Google Shape;1474;p39">
              <a:extLst>
                <a:ext uri="{FF2B5EF4-FFF2-40B4-BE49-F238E27FC236}">
                  <a16:creationId xmlns:a16="http://schemas.microsoft.com/office/drawing/2014/main" id="{6997B92C-A39F-4C4A-B6E4-B19259EB9428}"/>
                </a:ext>
              </a:extLst>
            </p:cNvPr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7" name="Google Shape;1475;p39">
              <a:extLst>
                <a:ext uri="{FF2B5EF4-FFF2-40B4-BE49-F238E27FC236}">
                  <a16:creationId xmlns:a16="http://schemas.microsoft.com/office/drawing/2014/main" id="{CE28642E-F3E6-4B03-924A-8FFE729E8386}"/>
                </a:ext>
              </a:extLst>
            </p:cNvPr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8" name="Google Shape;1476;p39">
              <a:extLst>
                <a:ext uri="{FF2B5EF4-FFF2-40B4-BE49-F238E27FC236}">
                  <a16:creationId xmlns:a16="http://schemas.microsoft.com/office/drawing/2014/main" id="{EDC08CF1-5600-4023-9D44-22D9089E716F}"/>
                </a:ext>
              </a:extLst>
            </p:cNvPr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69" name="Google Shape;1477;p39">
              <a:extLst>
                <a:ext uri="{FF2B5EF4-FFF2-40B4-BE49-F238E27FC236}">
                  <a16:creationId xmlns:a16="http://schemas.microsoft.com/office/drawing/2014/main" id="{662EB153-7BED-4FCA-8C26-3C44685D472C}"/>
                </a:ext>
              </a:extLst>
            </p:cNvPr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0" name="Google Shape;1478;p39">
              <a:extLst>
                <a:ext uri="{FF2B5EF4-FFF2-40B4-BE49-F238E27FC236}">
                  <a16:creationId xmlns:a16="http://schemas.microsoft.com/office/drawing/2014/main" id="{443305F0-9869-4F3E-925A-090EB9759BB9}"/>
                </a:ext>
              </a:extLst>
            </p:cNvPr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1" name="Google Shape;1479;p39">
              <a:extLst>
                <a:ext uri="{FF2B5EF4-FFF2-40B4-BE49-F238E27FC236}">
                  <a16:creationId xmlns:a16="http://schemas.microsoft.com/office/drawing/2014/main" id="{0C9A4379-45C0-4431-A60C-DDA998EAF920}"/>
                </a:ext>
              </a:extLst>
            </p:cNvPr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2" name="Google Shape;1480;p39">
              <a:extLst>
                <a:ext uri="{FF2B5EF4-FFF2-40B4-BE49-F238E27FC236}">
                  <a16:creationId xmlns:a16="http://schemas.microsoft.com/office/drawing/2014/main" id="{70C43E50-95AC-4E16-9C33-BDFD9AC48575}"/>
                </a:ext>
              </a:extLst>
            </p:cNvPr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3" name="Google Shape;1481;p39">
              <a:extLst>
                <a:ext uri="{FF2B5EF4-FFF2-40B4-BE49-F238E27FC236}">
                  <a16:creationId xmlns:a16="http://schemas.microsoft.com/office/drawing/2014/main" id="{542DC65B-AF33-4B89-BDD1-5B9467E1C5A4}"/>
                </a:ext>
              </a:extLst>
            </p:cNvPr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4" name="Google Shape;1482;p39">
              <a:extLst>
                <a:ext uri="{FF2B5EF4-FFF2-40B4-BE49-F238E27FC236}">
                  <a16:creationId xmlns:a16="http://schemas.microsoft.com/office/drawing/2014/main" id="{DCC04C48-6BF7-4037-AF07-6382AB412EFD}"/>
                </a:ext>
              </a:extLst>
            </p:cNvPr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5" name="Google Shape;1483;p39">
              <a:extLst>
                <a:ext uri="{FF2B5EF4-FFF2-40B4-BE49-F238E27FC236}">
                  <a16:creationId xmlns:a16="http://schemas.microsoft.com/office/drawing/2014/main" id="{DF5D2001-D026-4F85-BF12-0959988FF18D}"/>
                </a:ext>
              </a:extLst>
            </p:cNvPr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6" name="Google Shape;1484;p39">
              <a:extLst>
                <a:ext uri="{FF2B5EF4-FFF2-40B4-BE49-F238E27FC236}">
                  <a16:creationId xmlns:a16="http://schemas.microsoft.com/office/drawing/2014/main" id="{48718D1B-F1DD-4EF6-AC35-9E3D785F2D44}"/>
                </a:ext>
              </a:extLst>
            </p:cNvPr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7" name="Google Shape;1485;p39">
              <a:extLst>
                <a:ext uri="{FF2B5EF4-FFF2-40B4-BE49-F238E27FC236}">
                  <a16:creationId xmlns:a16="http://schemas.microsoft.com/office/drawing/2014/main" id="{973BA24A-E96E-4A8B-A213-5F9D0F78F136}"/>
                </a:ext>
              </a:extLst>
            </p:cNvPr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8" name="Google Shape;1486;p39">
              <a:extLst>
                <a:ext uri="{FF2B5EF4-FFF2-40B4-BE49-F238E27FC236}">
                  <a16:creationId xmlns:a16="http://schemas.microsoft.com/office/drawing/2014/main" id="{D7AF394F-B0DC-4399-A67E-2BC410168E10}"/>
                </a:ext>
              </a:extLst>
            </p:cNvPr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9" name="Google Shape;1487;p39">
              <a:extLst>
                <a:ext uri="{FF2B5EF4-FFF2-40B4-BE49-F238E27FC236}">
                  <a16:creationId xmlns:a16="http://schemas.microsoft.com/office/drawing/2014/main" id="{148808F8-585C-4CEF-A084-927BEC9797DE}"/>
                </a:ext>
              </a:extLst>
            </p:cNvPr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0" name="Google Shape;1488;p39">
              <a:extLst>
                <a:ext uri="{FF2B5EF4-FFF2-40B4-BE49-F238E27FC236}">
                  <a16:creationId xmlns:a16="http://schemas.microsoft.com/office/drawing/2014/main" id="{F7AD59C1-FAFA-43D5-A19C-FA7A9CFACB40}"/>
                </a:ext>
              </a:extLst>
            </p:cNvPr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1" name="Google Shape;1489;p39">
              <a:extLst>
                <a:ext uri="{FF2B5EF4-FFF2-40B4-BE49-F238E27FC236}">
                  <a16:creationId xmlns:a16="http://schemas.microsoft.com/office/drawing/2014/main" id="{A878E9FE-17B8-4BE6-979D-FA323F7B51FC}"/>
                </a:ext>
              </a:extLst>
            </p:cNvPr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2" name="Google Shape;1490;p39">
              <a:extLst>
                <a:ext uri="{FF2B5EF4-FFF2-40B4-BE49-F238E27FC236}">
                  <a16:creationId xmlns:a16="http://schemas.microsoft.com/office/drawing/2014/main" id="{54D99C11-80C7-4344-8AE5-E02A2F041085}"/>
                </a:ext>
              </a:extLst>
            </p:cNvPr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3" name="Google Shape;1491;p39">
              <a:extLst>
                <a:ext uri="{FF2B5EF4-FFF2-40B4-BE49-F238E27FC236}">
                  <a16:creationId xmlns:a16="http://schemas.microsoft.com/office/drawing/2014/main" id="{52A62E20-0E9D-4DDE-BD65-B28BD5AE8DE8}"/>
                </a:ext>
              </a:extLst>
            </p:cNvPr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4" name="Google Shape;1492;p39">
              <a:extLst>
                <a:ext uri="{FF2B5EF4-FFF2-40B4-BE49-F238E27FC236}">
                  <a16:creationId xmlns:a16="http://schemas.microsoft.com/office/drawing/2014/main" id="{506CD41E-FBFF-46B7-84E4-B46FBA4A9226}"/>
                </a:ext>
              </a:extLst>
            </p:cNvPr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5" name="Google Shape;1493;p39">
              <a:extLst>
                <a:ext uri="{FF2B5EF4-FFF2-40B4-BE49-F238E27FC236}">
                  <a16:creationId xmlns:a16="http://schemas.microsoft.com/office/drawing/2014/main" id="{753C9277-BA3D-41C7-8A9E-957BCF968293}"/>
                </a:ext>
              </a:extLst>
            </p:cNvPr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6" name="Google Shape;1494;p39">
              <a:extLst>
                <a:ext uri="{FF2B5EF4-FFF2-40B4-BE49-F238E27FC236}">
                  <a16:creationId xmlns:a16="http://schemas.microsoft.com/office/drawing/2014/main" id="{5D59771A-212A-4077-B69B-5A1CB6DF9AF2}"/>
                </a:ext>
              </a:extLst>
            </p:cNvPr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7" name="Google Shape;1495;p39">
              <a:extLst>
                <a:ext uri="{FF2B5EF4-FFF2-40B4-BE49-F238E27FC236}">
                  <a16:creationId xmlns:a16="http://schemas.microsoft.com/office/drawing/2014/main" id="{F623403D-220C-4D24-A26C-6C95EC9F8384}"/>
                </a:ext>
              </a:extLst>
            </p:cNvPr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8" name="Google Shape;1496;p39">
              <a:extLst>
                <a:ext uri="{FF2B5EF4-FFF2-40B4-BE49-F238E27FC236}">
                  <a16:creationId xmlns:a16="http://schemas.microsoft.com/office/drawing/2014/main" id="{8F02D411-D13D-430D-82D4-A23572EF77D4}"/>
                </a:ext>
              </a:extLst>
            </p:cNvPr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9" name="Google Shape;1497;p39">
              <a:extLst>
                <a:ext uri="{FF2B5EF4-FFF2-40B4-BE49-F238E27FC236}">
                  <a16:creationId xmlns:a16="http://schemas.microsoft.com/office/drawing/2014/main" id="{A54E655F-1A0F-41F7-AD40-C78F8BEFF54A}"/>
                </a:ext>
              </a:extLst>
            </p:cNvPr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0" name="Google Shape;1498;p39">
              <a:extLst>
                <a:ext uri="{FF2B5EF4-FFF2-40B4-BE49-F238E27FC236}">
                  <a16:creationId xmlns:a16="http://schemas.microsoft.com/office/drawing/2014/main" id="{D56007CA-11EF-409C-9F86-E3ACCC40A011}"/>
                </a:ext>
              </a:extLst>
            </p:cNvPr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1" name="Google Shape;1499;p39">
              <a:extLst>
                <a:ext uri="{FF2B5EF4-FFF2-40B4-BE49-F238E27FC236}">
                  <a16:creationId xmlns:a16="http://schemas.microsoft.com/office/drawing/2014/main" id="{EA6370C5-8F23-404B-AB73-0FBAE5B6C835}"/>
                </a:ext>
              </a:extLst>
            </p:cNvPr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2" name="Google Shape;1500;p39">
              <a:extLst>
                <a:ext uri="{FF2B5EF4-FFF2-40B4-BE49-F238E27FC236}">
                  <a16:creationId xmlns:a16="http://schemas.microsoft.com/office/drawing/2014/main" id="{03AB1BEB-70DA-4CD1-A47B-ED342CE29155}"/>
                </a:ext>
              </a:extLst>
            </p:cNvPr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3" name="Google Shape;1501;p39">
              <a:extLst>
                <a:ext uri="{FF2B5EF4-FFF2-40B4-BE49-F238E27FC236}">
                  <a16:creationId xmlns:a16="http://schemas.microsoft.com/office/drawing/2014/main" id="{44606360-0678-490C-B4DB-1DB411BC2340}"/>
                </a:ext>
              </a:extLst>
            </p:cNvPr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4" name="Google Shape;1502;p39">
              <a:extLst>
                <a:ext uri="{FF2B5EF4-FFF2-40B4-BE49-F238E27FC236}">
                  <a16:creationId xmlns:a16="http://schemas.microsoft.com/office/drawing/2014/main" id="{3CF88A88-1EBC-4FD9-A71C-542993B650D3}"/>
                </a:ext>
              </a:extLst>
            </p:cNvPr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5" name="Google Shape;1503;p39">
              <a:extLst>
                <a:ext uri="{FF2B5EF4-FFF2-40B4-BE49-F238E27FC236}">
                  <a16:creationId xmlns:a16="http://schemas.microsoft.com/office/drawing/2014/main" id="{34605983-C701-45DE-8238-49ECDD81137E}"/>
                </a:ext>
              </a:extLst>
            </p:cNvPr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6" name="Google Shape;1504;p39">
              <a:extLst>
                <a:ext uri="{FF2B5EF4-FFF2-40B4-BE49-F238E27FC236}">
                  <a16:creationId xmlns:a16="http://schemas.microsoft.com/office/drawing/2014/main" id="{41C6345E-23A8-430F-815B-8ADCF3E010BA}"/>
                </a:ext>
              </a:extLst>
            </p:cNvPr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7" name="Google Shape;1505;p39">
              <a:extLst>
                <a:ext uri="{FF2B5EF4-FFF2-40B4-BE49-F238E27FC236}">
                  <a16:creationId xmlns:a16="http://schemas.microsoft.com/office/drawing/2014/main" id="{AA2064D2-6FE1-40AE-9CDF-1D8E841BC4F4}"/>
                </a:ext>
              </a:extLst>
            </p:cNvPr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8" name="Google Shape;1506;p39">
              <a:extLst>
                <a:ext uri="{FF2B5EF4-FFF2-40B4-BE49-F238E27FC236}">
                  <a16:creationId xmlns:a16="http://schemas.microsoft.com/office/drawing/2014/main" id="{186630B2-75A1-43E5-9874-C90EBEEE000B}"/>
                </a:ext>
              </a:extLst>
            </p:cNvPr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9" name="Google Shape;1507;p39">
              <a:extLst>
                <a:ext uri="{FF2B5EF4-FFF2-40B4-BE49-F238E27FC236}">
                  <a16:creationId xmlns:a16="http://schemas.microsoft.com/office/drawing/2014/main" id="{ADBDC268-E608-4F61-8F0B-3FE507DEF621}"/>
                </a:ext>
              </a:extLst>
            </p:cNvPr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0" name="Google Shape;1508;p39">
              <a:extLst>
                <a:ext uri="{FF2B5EF4-FFF2-40B4-BE49-F238E27FC236}">
                  <a16:creationId xmlns:a16="http://schemas.microsoft.com/office/drawing/2014/main" id="{E31A1B16-E7E2-4646-9BB9-CD7B0C87D9D3}"/>
                </a:ext>
              </a:extLst>
            </p:cNvPr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1" name="Google Shape;1509;p39">
              <a:extLst>
                <a:ext uri="{FF2B5EF4-FFF2-40B4-BE49-F238E27FC236}">
                  <a16:creationId xmlns:a16="http://schemas.microsoft.com/office/drawing/2014/main" id="{BA59BD4D-07CF-4168-B955-7838C8A81586}"/>
                </a:ext>
              </a:extLst>
            </p:cNvPr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2" name="Google Shape;1510;p39">
              <a:extLst>
                <a:ext uri="{FF2B5EF4-FFF2-40B4-BE49-F238E27FC236}">
                  <a16:creationId xmlns:a16="http://schemas.microsoft.com/office/drawing/2014/main" id="{155BBB15-91D1-43EC-BE90-59DD4B718334}"/>
                </a:ext>
              </a:extLst>
            </p:cNvPr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3" name="Google Shape;1511;p39">
              <a:extLst>
                <a:ext uri="{FF2B5EF4-FFF2-40B4-BE49-F238E27FC236}">
                  <a16:creationId xmlns:a16="http://schemas.microsoft.com/office/drawing/2014/main" id="{A3615903-A8F8-4FD3-8707-3A3B1E915D27}"/>
                </a:ext>
              </a:extLst>
            </p:cNvPr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4" name="Google Shape;1512;p39">
              <a:extLst>
                <a:ext uri="{FF2B5EF4-FFF2-40B4-BE49-F238E27FC236}">
                  <a16:creationId xmlns:a16="http://schemas.microsoft.com/office/drawing/2014/main" id="{80087710-FF4A-4A9A-A631-AC3032700DA1}"/>
                </a:ext>
              </a:extLst>
            </p:cNvPr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5" name="Google Shape;1513;p39">
              <a:extLst>
                <a:ext uri="{FF2B5EF4-FFF2-40B4-BE49-F238E27FC236}">
                  <a16:creationId xmlns:a16="http://schemas.microsoft.com/office/drawing/2014/main" id="{BC0424BE-38B6-4C4A-BF38-D8092E99D4BB}"/>
                </a:ext>
              </a:extLst>
            </p:cNvPr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6" name="Google Shape;1514;p39">
              <a:extLst>
                <a:ext uri="{FF2B5EF4-FFF2-40B4-BE49-F238E27FC236}">
                  <a16:creationId xmlns:a16="http://schemas.microsoft.com/office/drawing/2014/main" id="{4AF50E25-5920-44E4-8DE3-65638D1C4619}"/>
                </a:ext>
              </a:extLst>
            </p:cNvPr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7" name="Google Shape;1515;p39">
              <a:extLst>
                <a:ext uri="{FF2B5EF4-FFF2-40B4-BE49-F238E27FC236}">
                  <a16:creationId xmlns:a16="http://schemas.microsoft.com/office/drawing/2014/main" id="{843ECB25-6C32-4C4F-A237-73EC73E1AAF7}"/>
                </a:ext>
              </a:extLst>
            </p:cNvPr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8" name="Google Shape;1516;p39">
              <a:extLst>
                <a:ext uri="{FF2B5EF4-FFF2-40B4-BE49-F238E27FC236}">
                  <a16:creationId xmlns:a16="http://schemas.microsoft.com/office/drawing/2014/main" id="{442E9857-E9ED-4A25-806D-197A79D87C2D}"/>
                </a:ext>
              </a:extLst>
            </p:cNvPr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9" name="Google Shape;1517;p39">
              <a:extLst>
                <a:ext uri="{FF2B5EF4-FFF2-40B4-BE49-F238E27FC236}">
                  <a16:creationId xmlns:a16="http://schemas.microsoft.com/office/drawing/2014/main" id="{9BCE51F6-D4F9-40A9-9B2A-4BBDC59D8D0B}"/>
                </a:ext>
              </a:extLst>
            </p:cNvPr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0" name="Google Shape;1518;p39">
              <a:extLst>
                <a:ext uri="{FF2B5EF4-FFF2-40B4-BE49-F238E27FC236}">
                  <a16:creationId xmlns:a16="http://schemas.microsoft.com/office/drawing/2014/main" id="{F5DBAF3E-9E34-4643-BBBA-EFE5959EF3E6}"/>
                </a:ext>
              </a:extLst>
            </p:cNvPr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1" name="Google Shape;1519;p39">
              <a:extLst>
                <a:ext uri="{FF2B5EF4-FFF2-40B4-BE49-F238E27FC236}">
                  <a16:creationId xmlns:a16="http://schemas.microsoft.com/office/drawing/2014/main" id="{59EC1CBD-C6BA-465F-BC35-5EC346498E7D}"/>
                </a:ext>
              </a:extLst>
            </p:cNvPr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2" name="Google Shape;1520;p39">
              <a:extLst>
                <a:ext uri="{FF2B5EF4-FFF2-40B4-BE49-F238E27FC236}">
                  <a16:creationId xmlns:a16="http://schemas.microsoft.com/office/drawing/2014/main" id="{977BBCB2-DC6C-4F94-90D0-A6B40C994AD7}"/>
                </a:ext>
              </a:extLst>
            </p:cNvPr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3" name="Google Shape;1521;p39">
              <a:extLst>
                <a:ext uri="{FF2B5EF4-FFF2-40B4-BE49-F238E27FC236}">
                  <a16:creationId xmlns:a16="http://schemas.microsoft.com/office/drawing/2014/main" id="{3AA643E5-6623-4CED-80EE-79A4731DCDEF}"/>
                </a:ext>
              </a:extLst>
            </p:cNvPr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4" name="Google Shape;1522;p39">
              <a:extLst>
                <a:ext uri="{FF2B5EF4-FFF2-40B4-BE49-F238E27FC236}">
                  <a16:creationId xmlns:a16="http://schemas.microsoft.com/office/drawing/2014/main" id="{408E4764-A814-4EA8-A762-14107728FFC9}"/>
                </a:ext>
              </a:extLst>
            </p:cNvPr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5" name="Google Shape;1523;p39">
              <a:extLst>
                <a:ext uri="{FF2B5EF4-FFF2-40B4-BE49-F238E27FC236}">
                  <a16:creationId xmlns:a16="http://schemas.microsoft.com/office/drawing/2014/main" id="{59225779-CE25-4423-83FE-DC63D27555F1}"/>
                </a:ext>
              </a:extLst>
            </p:cNvPr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6" name="Google Shape;1524;p39">
              <a:extLst>
                <a:ext uri="{FF2B5EF4-FFF2-40B4-BE49-F238E27FC236}">
                  <a16:creationId xmlns:a16="http://schemas.microsoft.com/office/drawing/2014/main" id="{3C5EE701-C8EB-4AB8-A057-DD1BC1CBFC35}"/>
                </a:ext>
              </a:extLst>
            </p:cNvPr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7" name="Google Shape;1525;p39">
              <a:extLst>
                <a:ext uri="{FF2B5EF4-FFF2-40B4-BE49-F238E27FC236}">
                  <a16:creationId xmlns:a16="http://schemas.microsoft.com/office/drawing/2014/main" id="{33974266-7E4A-433F-9004-B9A51061EF2D}"/>
                </a:ext>
              </a:extLst>
            </p:cNvPr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8" name="Google Shape;1526;p39">
              <a:extLst>
                <a:ext uri="{FF2B5EF4-FFF2-40B4-BE49-F238E27FC236}">
                  <a16:creationId xmlns:a16="http://schemas.microsoft.com/office/drawing/2014/main" id="{B5F8B8E4-7EDA-41A4-BE2C-F48FF7D09303}"/>
                </a:ext>
              </a:extLst>
            </p:cNvPr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19" name="Google Shape;1527;p39">
              <a:extLst>
                <a:ext uri="{FF2B5EF4-FFF2-40B4-BE49-F238E27FC236}">
                  <a16:creationId xmlns:a16="http://schemas.microsoft.com/office/drawing/2014/main" id="{8A631437-9222-42FC-B97A-96AAFDE20DDD}"/>
                </a:ext>
              </a:extLst>
            </p:cNvPr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0" name="Google Shape;1528;p39">
              <a:extLst>
                <a:ext uri="{FF2B5EF4-FFF2-40B4-BE49-F238E27FC236}">
                  <a16:creationId xmlns:a16="http://schemas.microsoft.com/office/drawing/2014/main" id="{6355B4E8-1B7B-410D-9395-21C514028716}"/>
                </a:ext>
              </a:extLst>
            </p:cNvPr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1" name="Google Shape;1529;p39">
              <a:extLst>
                <a:ext uri="{FF2B5EF4-FFF2-40B4-BE49-F238E27FC236}">
                  <a16:creationId xmlns:a16="http://schemas.microsoft.com/office/drawing/2014/main" id="{0568FCE0-5D3E-4CE6-8843-9972C2411CAD}"/>
                </a:ext>
              </a:extLst>
            </p:cNvPr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2" name="Google Shape;1530;p39">
              <a:extLst>
                <a:ext uri="{FF2B5EF4-FFF2-40B4-BE49-F238E27FC236}">
                  <a16:creationId xmlns:a16="http://schemas.microsoft.com/office/drawing/2014/main" id="{A682B3E1-85C0-4B28-8E8D-4C28E4F76BC2}"/>
                </a:ext>
              </a:extLst>
            </p:cNvPr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3" name="Google Shape;1531;p39">
              <a:extLst>
                <a:ext uri="{FF2B5EF4-FFF2-40B4-BE49-F238E27FC236}">
                  <a16:creationId xmlns:a16="http://schemas.microsoft.com/office/drawing/2014/main" id="{9703AA43-442A-48C4-B30A-7D092121DF15}"/>
                </a:ext>
              </a:extLst>
            </p:cNvPr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4" name="Google Shape;1532;p39">
              <a:extLst>
                <a:ext uri="{FF2B5EF4-FFF2-40B4-BE49-F238E27FC236}">
                  <a16:creationId xmlns:a16="http://schemas.microsoft.com/office/drawing/2014/main" id="{DB9334E1-40F7-441C-A9A9-B0F4628E82A4}"/>
                </a:ext>
              </a:extLst>
            </p:cNvPr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5" name="Google Shape;1533;p39">
              <a:extLst>
                <a:ext uri="{FF2B5EF4-FFF2-40B4-BE49-F238E27FC236}">
                  <a16:creationId xmlns:a16="http://schemas.microsoft.com/office/drawing/2014/main" id="{CEAF8B97-1A7F-442D-A37E-4995EE6441D2}"/>
                </a:ext>
              </a:extLst>
            </p:cNvPr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6" name="Google Shape;1534;p39">
              <a:extLst>
                <a:ext uri="{FF2B5EF4-FFF2-40B4-BE49-F238E27FC236}">
                  <a16:creationId xmlns:a16="http://schemas.microsoft.com/office/drawing/2014/main" id="{E224C9BC-736A-44D1-A43E-E84367B80FA1}"/>
                </a:ext>
              </a:extLst>
            </p:cNvPr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7" name="Google Shape;1535;p39">
              <a:extLst>
                <a:ext uri="{FF2B5EF4-FFF2-40B4-BE49-F238E27FC236}">
                  <a16:creationId xmlns:a16="http://schemas.microsoft.com/office/drawing/2014/main" id="{407F00C0-3B72-4C03-AC4B-FBF4E9C331D1}"/>
                </a:ext>
              </a:extLst>
            </p:cNvPr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8" name="Google Shape;1536;p39">
              <a:extLst>
                <a:ext uri="{FF2B5EF4-FFF2-40B4-BE49-F238E27FC236}">
                  <a16:creationId xmlns:a16="http://schemas.microsoft.com/office/drawing/2014/main" id="{B1FD9CCF-052A-4B79-907B-5726E3C88B8B}"/>
                </a:ext>
              </a:extLst>
            </p:cNvPr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9" name="Google Shape;1537;p39">
              <a:extLst>
                <a:ext uri="{FF2B5EF4-FFF2-40B4-BE49-F238E27FC236}">
                  <a16:creationId xmlns:a16="http://schemas.microsoft.com/office/drawing/2014/main" id="{4D2286BE-A611-4449-AA55-943657DB32E2}"/>
                </a:ext>
              </a:extLst>
            </p:cNvPr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0" name="Google Shape;1538;p39">
              <a:extLst>
                <a:ext uri="{FF2B5EF4-FFF2-40B4-BE49-F238E27FC236}">
                  <a16:creationId xmlns:a16="http://schemas.microsoft.com/office/drawing/2014/main" id="{449FE93E-F932-4334-B6D7-E2076140575D}"/>
                </a:ext>
              </a:extLst>
            </p:cNvPr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1" name="Google Shape;1539;p39">
              <a:extLst>
                <a:ext uri="{FF2B5EF4-FFF2-40B4-BE49-F238E27FC236}">
                  <a16:creationId xmlns:a16="http://schemas.microsoft.com/office/drawing/2014/main" id="{51F3483B-4B08-430E-9CD9-951818C306DF}"/>
                </a:ext>
              </a:extLst>
            </p:cNvPr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2" name="Google Shape;1540;p39">
              <a:extLst>
                <a:ext uri="{FF2B5EF4-FFF2-40B4-BE49-F238E27FC236}">
                  <a16:creationId xmlns:a16="http://schemas.microsoft.com/office/drawing/2014/main" id="{0C57D19B-C0C0-4001-8F35-7F98476820DB}"/>
                </a:ext>
              </a:extLst>
            </p:cNvPr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3" name="Google Shape;1541;p39">
              <a:extLst>
                <a:ext uri="{FF2B5EF4-FFF2-40B4-BE49-F238E27FC236}">
                  <a16:creationId xmlns:a16="http://schemas.microsoft.com/office/drawing/2014/main" id="{94E65374-A25A-4456-878D-F2F36F080B1E}"/>
                </a:ext>
              </a:extLst>
            </p:cNvPr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4" name="Google Shape;1542;p39">
              <a:extLst>
                <a:ext uri="{FF2B5EF4-FFF2-40B4-BE49-F238E27FC236}">
                  <a16:creationId xmlns:a16="http://schemas.microsoft.com/office/drawing/2014/main" id="{4008F09F-D717-4833-8FBD-D91FCB337121}"/>
                </a:ext>
              </a:extLst>
            </p:cNvPr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5" name="Google Shape;1543;p39">
              <a:extLst>
                <a:ext uri="{FF2B5EF4-FFF2-40B4-BE49-F238E27FC236}">
                  <a16:creationId xmlns:a16="http://schemas.microsoft.com/office/drawing/2014/main" id="{DD1FFC63-B767-431B-A55E-B45E9A53723F}"/>
                </a:ext>
              </a:extLst>
            </p:cNvPr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6" name="Google Shape;1544;p39">
              <a:extLst>
                <a:ext uri="{FF2B5EF4-FFF2-40B4-BE49-F238E27FC236}">
                  <a16:creationId xmlns:a16="http://schemas.microsoft.com/office/drawing/2014/main" id="{C749E516-02B9-4AE5-AD7D-074E6EDE0E5A}"/>
                </a:ext>
              </a:extLst>
            </p:cNvPr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7" name="Google Shape;1546;p39">
              <a:extLst>
                <a:ext uri="{FF2B5EF4-FFF2-40B4-BE49-F238E27FC236}">
                  <a16:creationId xmlns:a16="http://schemas.microsoft.com/office/drawing/2014/main" id="{1764FE21-0931-401F-BCDC-54D2B9653C19}"/>
                </a:ext>
              </a:extLst>
            </p:cNvPr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8" name="Google Shape;1547;p39">
              <a:extLst>
                <a:ext uri="{FF2B5EF4-FFF2-40B4-BE49-F238E27FC236}">
                  <a16:creationId xmlns:a16="http://schemas.microsoft.com/office/drawing/2014/main" id="{211FF110-3910-46FD-9F25-B43A5D306907}"/>
                </a:ext>
              </a:extLst>
            </p:cNvPr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9" name="Google Shape;1548;p39">
              <a:extLst>
                <a:ext uri="{FF2B5EF4-FFF2-40B4-BE49-F238E27FC236}">
                  <a16:creationId xmlns:a16="http://schemas.microsoft.com/office/drawing/2014/main" id="{49DDF6C7-9AC6-49B5-9156-54982098751A}"/>
                </a:ext>
              </a:extLst>
            </p:cNvPr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0" name="Google Shape;1549;p39">
              <a:extLst>
                <a:ext uri="{FF2B5EF4-FFF2-40B4-BE49-F238E27FC236}">
                  <a16:creationId xmlns:a16="http://schemas.microsoft.com/office/drawing/2014/main" id="{C7EC4FA9-F845-43D2-8332-48597EB8ACDA}"/>
                </a:ext>
              </a:extLst>
            </p:cNvPr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1" name="Google Shape;1550;p39">
              <a:extLst>
                <a:ext uri="{FF2B5EF4-FFF2-40B4-BE49-F238E27FC236}">
                  <a16:creationId xmlns:a16="http://schemas.microsoft.com/office/drawing/2014/main" id="{FFEA255E-7A9C-43FA-AF72-2AF648536FFE}"/>
                </a:ext>
              </a:extLst>
            </p:cNvPr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2" name="Google Shape;1551;p39">
              <a:extLst>
                <a:ext uri="{FF2B5EF4-FFF2-40B4-BE49-F238E27FC236}">
                  <a16:creationId xmlns:a16="http://schemas.microsoft.com/office/drawing/2014/main" id="{99502BC4-A40B-4B99-AF98-7F7673E48305}"/>
                </a:ext>
              </a:extLst>
            </p:cNvPr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3" name="Google Shape;1552;p39">
              <a:extLst>
                <a:ext uri="{FF2B5EF4-FFF2-40B4-BE49-F238E27FC236}">
                  <a16:creationId xmlns:a16="http://schemas.microsoft.com/office/drawing/2014/main" id="{C88BF0FC-2575-48FE-B6D0-0A28DFF214AF}"/>
                </a:ext>
              </a:extLst>
            </p:cNvPr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4" name="Google Shape;1553;p39">
              <a:extLst>
                <a:ext uri="{FF2B5EF4-FFF2-40B4-BE49-F238E27FC236}">
                  <a16:creationId xmlns:a16="http://schemas.microsoft.com/office/drawing/2014/main" id="{95E15298-0A45-425D-806C-2C57CDB0B818}"/>
                </a:ext>
              </a:extLst>
            </p:cNvPr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5" name="Google Shape;1554;p39">
              <a:extLst>
                <a:ext uri="{FF2B5EF4-FFF2-40B4-BE49-F238E27FC236}">
                  <a16:creationId xmlns:a16="http://schemas.microsoft.com/office/drawing/2014/main" id="{4AFF5AD9-F60D-498D-9866-671C1F589162}"/>
                </a:ext>
              </a:extLst>
            </p:cNvPr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6" name="Google Shape;1555;p39">
              <a:extLst>
                <a:ext uri="{FF2B5EF4-FFF2-40B4-BE49-F238E27FC236}">
                  <a16:creationId xmlns:a16="http://schemas.microsoft.com/office/drawing/2014/main" id="{F99BB73F-B4AA-42C7-8519-12C2DCED3ED7}"/>
                </a:ext>
              </a:extLst>
            </p:cNvPr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7" name="Google Shape;1556;p39">
              <a:extLst>
                <a:ext uri="{FF2B5EF4-FFF2-40B4-BE49-F238E27FC236}">
                  <a16:creationId xmlns:a16="http://schemas.microsoft.com/office/drawing/2014/main" id="{1829EDBE-17E5-4CF2-93B6-CB17BDB6DF68}"/>
                </a:ext>
              </a:extLst>
            </p:cNvPr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8" name="Google Shape;1557;p39">
              <a:extLst>
                <a:ext uri="{FF2B5EF4-FFF2-40B4-BE49-F238E27FC236}">
                  <a16:creationId xmlns:a16="http://schemas.microsoft.com/office/drawing/2014/main" id="{8143E1E6-0FE3-40D2-A8B4-136F12B5AA21}"/>
                </a:ext>
              </a:extLst>
            </p:cNvPr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9" name="Google Shape;1558;p39">
              <a:extLst>
                <a:ext uri="{FF2B5EF4-FFF2-40B4-BE49-F238E27FC236}">
                  <a16:creationId xmlns:a16="http://schemas.microsoft.com/office/drawing/2014/main" id="{F6D154C7-67FA-4C80-B7F0-779DDF2CBCC3}"/>
                </a:ext>
              </a:extLst>
            </p:cNvPr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0" name="Google Shape;1559;p39">
              <a:extLst>
                <a:ext uri="{FF2B5EF4-FFF2-40B4-BE49-F238E27FC236}">
                  <a16:creationId xmlns:a16="http://schemas.microsoft.com/office/drawing/2014/main" id="{9AAD0D3E-416F-4416-AA85-EF56F534856D}"/>
                </a:ext>
              </a:extLst>
            </p:cNvPr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1" name="Google Shape;1560;p39">
              <a:extLst>
                <a:ext uri="{FF2B5EF4-FFF2-40B4-BE49-F238E27FC236}">
                  <a16:creationId xmlns:a16="http://schemas.microsoft.com/office/drawing/2014/main" id="{15996AF7-0DAF-4FC5-BFFC-04E813E50451}"/>
                </a:ext>
              </a:extLst>
            </p:cNvPr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2" name="Google Shape;1561;p39">
              <a:extLst>
                <a:ext uri="{FF2B5EF4-FFF2-40B4-BE49-F238E27FC236}">
                  <a16:creationId xmlns:a16="http://schemas.microsoft.com/office/drawing/2014/main" id="{292097A6-E07F-43A6-841E-A1C38FF5B0D6}"/>
                </a:ext>
              </a:extLst>
            </p:cNvPr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3" name="Google Shape;1562;p39">
              <a:extLst>
                <a:ext uri="{FF2B5EF4-FFF2-40B4-BE49-F238E27FC236}">
                  <a16:creationId xmlns:a16="http://schemas.microsoft.com/office/drawing/2014/main" id="{6CAD0D84-B373-4E38-AC82-473603B85252}"/>
                </a:ext>
              </a:extLst>
            </p:cNvPr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4" name="Google Shape;1563;p39">
              <a:extLst>
                <a:ext uri="{FF2B5EF4-FFF2-40B4-BE49-F238E27FC236}">
                  <a16:creationId xmlns:a16="http://schemas.microsoft.com/office/drawing/2014/main" id="{3EA1081B-1FFB-4316-B5AE-A8BB7A10699F}"/>
                </a:ext>
              </a:extLst>
            </p:cNvPr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5" name="Google Shape;1564;p39">
              <a:extLst>
                <a:ext uri="{FF2B5EF4-FFF2-40B4-BE49-F238E27FC236}">
                  <a16:creationId xmlns:a16="http://schemas.microsoft.com/office/drawing/2014/main" id="{3C23817A-942A-480D-8589-264C87A636B8}"/>
                </a:ext>
              </a:extLst>
            </p:cNvPr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6" name="Google Shape;1565;p39">
              <a:extLst>
                <a:ext uri="{FF2B5EF4-FFF2-40B4-BE49-F238E27FC236}">
                  <a16:creationId xmlns:a16="http://schemas.microsoft.com/office/drawing/2014/main" id="{58E86A6E-DB87-4E72-8733-1B3A4A1FA3DD}"/>
                </a:ext>
              </a:extLst>
            </p:cNvPr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7" name="Google Shape;1566;p39">
              <a:extLst>
                <a:ext uri="{FF2B5EF4-FFF2-40B4-BE49-F238E27FC236}">
                  <a16:creationId xmlns:a16="http://schemas.microsoft.com/office/drawing/2014/main" id="{E01F55E2-3888-4CB7-AB2C-1CABB0AA88D3}"/>
                </a:ext>
              </a:extLst>
            </p:cNvPr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8" name="Google Shape;1567;p39">
              <a:extLst>
                <a:ext uri="{FF2B5EF4-FFF2-40B4-BE49-F238E27FC236}">
                  <a16:creationId xmlns:a16="http://schemas.microsoft.com/office/drawing/2014/main" id="{C237F4FC-D1B7-47FA-B8E4-1FAE24849575}"/>
                </a:ext>
              </a:extLst>
            </p:cNvPr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9" name="Google Shape;1568;p39">
              <a:extLst>
                <a:ext uri="{FF2B5EF4-FFF2-40B4-BE49-F238E27FC236}">
                  <a16:creationId xmlns:a16="http://schemas.microsoft.com/office/drawing/2014/main" id="{777EECD1-3519-42E3-B627-8418A90087DC}"/>
                </a:ext>
              </a:extLst>
            </p:cNvPr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0" name="Google Shape;1569;p39">
              <a:extLst>
                <a:ext uri="{FF2B5EF4-FFF2-40B4-BE49-F238E27FC236}">
                  <a16:creationId xmlns:a16="http://schemas.microsoft.com/office/drawing/2014/main" id="{295C560C-5E10-417D-96E6-02305655C7DD}"/>
                </a:ext>
              </a:extLst>
            </p:cNvPr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1" name="Google Shape;1570;p39">
              <a:extLst>
                <a:ext uri="{FF2B5EF4-FFF2-40B4-BE49-F238E27FC236}">
                  <a16:creationId xmlns:a16="http://schemas.microsoft.com/office/drawing/2014/main" id="{98FC6C65-D2E6-4B8E-A49D-40E4E99A3730}"/>
                </a:ext>
              </a:extLst>
            </p:cNvPr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2" name="Google Shape;1571;p39">
              <a:extLst>
                <a:ext uri="{FF2B5EF4-FFF2-40B4-BE49-F238E27FC236}">
                  <a16:creationId xmlns:a16="http://schemas.microsoft.com/office/drawing/2014/main" id="{0676243B-62A9-42BD-98A1-0C7922888E06}"/>
                </a:ext>
              </a:extLst>
            </p:cNvPr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3" name="Google Shape;1572;p39">
              <a:extLst>
                <a:ext uri="{FF2B5EF4-FFF2-40B4-BE49-F238E27FC236}">
                  <a16:creationId xmlns:a16="http://schemas.microsoft.com/office/drawing/2014/main" id="{6C56ED9C-12A6-407D-81EB-6621374C3C51}"/>
                </a:ext>
              </a:extLst>
            </p:cNvPr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4" name="Google Shape;1573;p39">
              <a:extLst>
                <a:ext uri="{FF2B5EF4-FFF2-40B4-BE49-F238E27FC236}">
                  <a16:creationId xmlns:a16="http://schemas.microsoft.com/office/drawing/2014/main" id="{BBE555E5-763F-4017-B0BD-F1783BB34195}"/>
                </a:ext>
              </a:extLst>
            </p:cNvPr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5" name="Google Shape;1574;p39">
              <a:extLst>
                <a:ext uri="{FF2B5EF4-FFF2-40B4-BE49-F238E27FC236}">
                  <a16:creationId xmlns:a16="http://schemas.microsoft.com/office/drawing/2014/main" id="{5D98872F-8354-41D2-BD11-6E3BF302BC56}"/>
                </a:ext>
              </a:extLst>
            </p:cNvPr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6" name="Google Shape;1575;p39">
              <a:extLst>
                <a:ext uri="{FF2B5EF4-FFF2-40B4-BE49-F238E27FC236}">
                  <a16:creationId xmlns:a16="http://schemas.microsoft.com/office/drawing/2014/main" id="{75D32C0C-BE30-4CF2-8333-9D828180824E}"/>
                </a:ext>
              </a:extLst>
            </p:cNvPr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7" name="Google Shape;1576;p39">
              <a:extLst>
                <a:ext uri="{FF2B5EF4-FFF2-40B4-BE49-F238E27FC236}">
                  <a16:creationId xmlns:a16="http://schemas.microsoft.com/office/drawing/2014/main" id="{43319FEB-CBC1-4B13-84A3-7348BF2813E3}"/>
                </a:ext>
              </a:extLst>
            </p:cNvPr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8" name="Google Shape;1577;p39">
              <a:extLst>
                <a:ext uri="{FF2B5EF4-FFF2-40B4-BE49-F238E27FC236}">
                  <a16:creationId xmlns:a16="http://schemas.microsoft.com/office/drawing/2014/main" id="{610F8F9C-75F1-4927-8FC6-BA343A9AD667}"/>
                </a:ext>
              </a:extLst>
            </p:cNvPr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9" name="Google Shape;1578;p39">
              <a:extLst>
                <a:ext uri="{FF2B5EF4-FFF2-40B4-BE49-F238E27FC236}">
                  <a16:creationId xmlns:a16="http://schemas.microsoft.com/office/drawing/2014/main" id="{6F577478-3D85-41B9-A36E-C48C9EDFAAC2}"/>
                </a:ext>
              </a:extLst>
            </p:cNvPr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0" name="Google Shape;1579;p39">
              <a:extLst>
                <a:ext uri="{FF2B5EF4-FFF2-40B4-BE49-F238E27FC236}">
                  <a16:creationId xmlns:a16="http://schemas.microsoft.com/office/drawing/2014/main" id="{705BE3A8-19D1-4896-BB3C-5AF41D6B9AF8}"/>
                </a:ext>
              </a:extLst>
            </p:cNvPr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1" name="Google Shape;1580;p39">
              <a:extLst>
                <a:ext uri="{FF2B5EF4-FFF2-40B4-BE49-F238E27FC236}">
                  <a16:creationId xmlns:a16="http://schemas.microsoft.com/office/drawing/2014/main" id="{10044B7D-CE5D-4C54-82BF-2AB5021B14F8}"/>
                </a:ext>
              </a:extLst>
            </p:cNvPr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2" name="Google Shape;1581;p39">
              <a:extLst>
                <a:ext uri="{FF2B5EF4-FFF2-40B4-BE49-F238E27FC236}">
                  <a16:creationId xmlns:a16="http://schemas.microsoft.com/office/drawing/2014/main" id="{8B69D03B-457D-48DC-A85A-75B22B803FD8}"/>
                </a:ext>
              </a:extLst>
            </p:cNvPr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3" name="Google Shape;1582;p39">
              <a:extLst>
                <a:ext uri="{FF2B5EF4-FFF2-40B4-BE49-F238E27FC236}">
                  <a16:creationId xmlns:a16="http://schemas.microsoft.com/office/drawing/2014/main" id="{FD633DA3-D739-4087-9840-9367AC5C0367}"/>
                </a:ext>
              </a:extLst>
            </p:cNvPr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4" name="Google Shape;1583;p39">
              <a:extLst>
                <a:ext uri="{FF2B5EF4-FFF2-40B4-BE49-F238E27FC236}">
                  <a16:creationId xmlns:a16="http://schemas.microsoft.com/office/drawing/2014/main" id="{14431F63-36E3-449D-9FA5-216957087E21}"/>
                </a:ext>
              </a:extLst>
            </p:cNvPr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5" name="Google Shape;1584;p39">
              <a:extLst>
                <a:ext uri="{FF2B5EF4-FFF2-40B4-BE49-F238E27FC236}">
                  <a16:creationId xmlns:a16="http://schemas.microsoft.com/office/drawing/2014/main" id="{824A8AED-1A85-44A7-BFF3-4851331F7577}"/>
                </a:ext>
              </a:extLst>
            </p:cNvPr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6" name="Google Shape;1585;p39">
              <a:extLst>
                <a:ext uri="{FF2B5EF4-FFF2-40B4-BE49-F238E27FC236}">
                  <a16:creationId xmlns:a16="http://schemas.microsoft.com/office/drawing/2014/main" id="{682F9665-FA46-4EAC-9283-2B511BB15DAF}"/>
                </a:ext>
              </a:extLst>
            </p:cNvPr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7" name="Google Shape;1586;p39">
              <a:extLst>
                <a:ext uri="{FF2B5EF4-FFF2-40B4-BE49-F238E27FC236}">
                  <a16:creationId xmlns:a16="http://schemas.microsoft.com/office/drawing/2014/main" id="{36E4CB7D-A504-491B-8EF3-E0DAC1571322}"/>
                </a:ext>
              </a:extLst>
            </p:cNvPr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8" name="Google Shape;1587;p39">
              <a:extLst>
                <a:ext uri="{FF2B5EF4-FFF2-40B4-BE49-F238E27FC236}">
                  <a16:creationId xmlns:a16="http://schemas.microsoft.com/office/drawing/2014/main" id="{DF249FE6-3326-43A7-A958-B97B89B8A4D0}"/>
                </a:ext>
              </a:extLst>
            </p:cNvPr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9" name="Google Shape;1588;p39">
              <a:extLst>
                <a:ext uri="{FF2B5EF4-FFF2-40B4-BE49-F238E27FC236}">
                  <a16:creationId xmlns:a16="http://schemas.microsoft.com/office/drawing/2014/main" id="{E7784D74-3EF9-46AF-8B6F-79AA4D465B92}"/>
                </a:ext>
              </a:extLst>
            </p:cNvPr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0" name="Google Shape;1589;p39">
              <a:extLst>
                <a:ext uri="{FF2B5EF4-FFF2-40B4-BE49-F238E27FC236}">
                  <a16:creationId xmlns:a16="http://schemas.microsoft.com/office/drawing/2014/main" id="{69A9C5A0-3D28-44E3-BA72-C2ECAA747A68}"/>
                </a:ext>
              </a:extLst>
            </p:cNvPr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1" name="Google Shape;1590;p39">
              <a:extLst>
                <a:ext uri="{FF2B5EF4-FFF2-40B4-BE49-F238E27FC236}">
                  <a16:creationId xmlns:a16="http://schemas.microsoft.com/office/drawing/2014/main" id="{FB6CCD20-79CD-4444-A857-EED37D7DBA6D}"/>
                </a:ext>
              </a:extLst>
            </p:cNvPr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2" name="Google Shape;1591;p39">
              <a:extLst>
                <a:ext uri="{FF2B5EF4-FFF2-40B4-BE49-F238E27FC236}">
                  <a16:creationId xmlns:a16="http://schemas.microsoft.com/office/drawing/2014/main" id="{CFC10FAF-4079-4ADE-9634-005FCC6DE5F9}"/>
                </a:ext>
              </a:extLst>
            </p:cNvPr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3" name="Google Shape;1592;p39">
              <a:extLst>
                <a:ext uri="{FF2B5EF4-FFF2-40B4-BE49-F238E27FC236}">
                  <a16:creationId xmlns:a16="http://schemas.microsoft.com/office/drawing/2014/main" id="{7475CE2D-3AAB-478F-AC79-4FEE7F7516D3}"/>
                </a:ext>
              </a:extLst>
            </p:cNvPr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4" name="Google Shape;1593;p39">
              <a:extLst>
                <a:ext uri="{FF2B5EF4-FFF2-40B4-BE49-F238E27FC236}">
                  <a16:creationId xmlns:a16="http://schemas.microsoft.com/office/drawing/2014/main" id="{D9338C8E-2C15-40DE-AF49-1DCB03C1022E}"/>
                </a:ext>
              </a:extLst>
            </p:cNvPr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5" name="Google Shape;1594;p39">
              <a:extLst>
                <a:ext uri="{FF2B5EF4-FFF2-40B4-BE49-F238E27FC236}">
                  <a16:creationId xmlns:a16="http://schemas.microsoft.com/office/drawing/2014/main" id="{BB00DFC5-AF59-415C-B9C4-9D3C0F382952}"/>
                </a:ext>
              </a:extLst>
            </p:cNvPr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6" name="Google Shape;1595;p39">
              <a:extLst>
                <a:ext uri="{FF2B5EF4-FFF2-40B4-BE49-F238E27FC236}">
                  <a16:creationId xmlns:a16="http://schemas.microsoft.com/office/drawing/2014/main" id="{5F8C7044-8999-47B9-9E7D-AB02C03DBD91}"/>
                </a:ext>
              </a:extLst>
            </p:cNvPr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7" name="Google Shape;1596;p39">
              <a:extLst>
                <a:ext uri="{FF2B5EF4-FFF2-40B4-BE49-F238E27FC236}">
                  <a16:creationId xmlns:a16="http://schemas.microsoft.com/office/drawing/2014/main" id="{792C0566-153F-4403-94EC-A06EDDAAB229}"/>
                </a:ext>
              </a:extLst>
            </p:cNvPr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8" name="Google Shape;1597;p39">
              <a:extLst>
                <a:ext uri="{FF2B5EF4-FFF2-40B4-BE49-F238E27FC236}">
                  <a16:creationId xmlns:a16="http://schemas.microsoft.com/office/drawing/2014/main" id="{BB966FF1-AA6E-48B8-97C7-4769E3278A02}"/>
                </a:ext>
              </a:extLst>
            </p:cNvPr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89" name="Google Shape;1598;p39">
              <a:extLst>
                <a:ext uri="{FF2B5EF4-FFF2-40B4-BE49-F238E27FC236}">
                  <a16:creationId xmlns:a16="http://schemas.microsoft.com/office/drawing/2014/main" id="{91968CDC-CDE1-4CD8-A774-98CC18A32122}"/>
                </a:ext>
              </a:extLst>
            </p:cNvPr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0" name="Google Shape;1599;p39">
              <a:extLst>
                <a:ext uri="{FF2B5EF4-FFF2-40B4-BE49-F238E27FC236}">
                  <a16:creationId xmlns:a16="http://schemas.microsoft.com/office/drawing/2014/main" id="{80C0D625-2CBD-42CD-AD34-7EDC7D9706E8}"/>
                </a:ext>
              </a:extLst>
            </p:cNvPr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1" name="Google Shape;1600;p39">
              <a:extLst>
                <a:ext uri="{FF2B5EF4-FFF2-40B4-BE49-F238E27FC236}">
                  <a16:creationId xmlns:a16="http://schemas.microsoft.com/office/drawing/2014/main" id="{577911D8-CA64-4D02-86F8-6FC297AEC8AD}"/>
                </a:ext>
              </a:extLst>
            </p:cNvPr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2" name="Google Shape;1601;p39">
              <a:extLst>
                <a:ext uri="{FF2B5EF4-FFF2-40B4-BE49-F238E27FC236}">
                  <a16:creationId xmlns:a16="http://schemas.microsoft.com/office/drawing/2014/main" id="{41686CED-A30D-4D08-85B7-B64C96111C0D}"/>
                </a:ext>
              </a:extLst>
            </p:cNvPr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3" name="Google Shape;1602;p39">
              <a:extLst>
                <a:ext uri="{FF2B5EF4-FFF2-40B4-BE49-F238E27FC236}">
                  <a16:creationId xmlns:a16="http://schemas.microsoft.com/office/drawing/2014/main" id="{19F54B66-3F0A-4CEB-A2D6-4FAAF8BDE3E7}"/>
                </a:ext>
              </a:extLst>
            </p:cNvPr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4" name="Google Shape;1603;p39">
              <a:extLst>
                <a:ext uri="{FF2B5EF4-FFF2-40B4-BE49-F238E27FC236}">
                  <a16:creationId xmlns:a16="http://schemas.microsoft.com/office/drawing/2014/main" id="{AC7E23C4-4A3A-4FF7-963A-2552305998AD}"/>
                </a:ext>
              </a:extLst>
            </p:cNvPr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5" name="Google Shape;1604;p39">
              <a:extLst>
                <a:ext uri="{FF2B5EF4-FFF2-40B4-BE49-F238E27FC236}">
                  <a16:creationId xmlns:a16="http://schemas.microsoft.com/office/drawing/2014/main" id="{DFA2C049-8192-4E7D-9F20-0F807555BB90}"/>
                </a:ext>
              </a:extLst>
            </p:cNvPr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6" name="Google Shape;1605;p39">
              <a:extLst>
                <a:ext uri="{FF2B5EF4-FFF2-40B4-BE49-F238E27FC236}">
                  <a16:creationId xmlns:a16="http://schemas.microsoft.com/office/drawing/2014/main" id="{12F747C4-7DC4-4295-B36D-EE0D4A0CC84E}"/>
                </a:ext>
              </a:extLst>
            </p:cNvPr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7" name="Google Shape;1606;p39">
              <a:extLst>
                <a:ext uri="{FF2B5EF4-FFF2-40B4-BE49-F238E27FC236}">
                  <a16:creationId xmlns:a16="http://schemas.microsoft.com/office/drawing/2014/main" id="{FB6C1CD7-8EED-4FF2-821B-428B3DB15677}"/>
                </a:ext>
              </a:extLst>
            </p:cNvPr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8" name="Google Shape;1607;p39">
              <a:extLst>
                <a:ext uri="{FF2B5EF4-FFF2-40B4-BE49-F238E27FC236}">
                  <a16:creationId xmlns:a16="http://schemas.microsoft.com/office/drawing/2014/main" id="{7DE4642C-78E2-4D36-B743-78092C0239D0}"/>
                </a:ext>
              </a:extLst>
            </p:cNvPr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9" name="Google Shape;1608;p39">
              <a:extLst>
                <a:ext uri="{FF2B5EF4-FFF2-40B4-BE49-F238E27FC236}">
                  <a16:creationId xmlns:a16="http://schemas.microsoft.com/office/drawing/2014/main" id="{549E78E5-D188-4CA9-A5FE-4378AAED2136}"/>
                </a:ext>
              </a:extLst>
            </p:cNvPr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0" name="Google Shape;1609;p39">
              <a:extLst>
                <a:ext uri="{FF2B5EF4-FFF2-40B4-BE49-F238E27FC236}">
                  <a16:creationId xmlns:a16="http://schemas.microsoft.com/office/drawing/2014/main" id="{B782DDCD-6EF8-4DFB-A7E9-C78D7C37651E}"/>
                </a:ext>
              </a:extLst>
            </p:cNvPr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1" name="Google Shape;1610;p39">
              <a:extLst>
                <a:ext uri="{FF2B5EF4-FFF2-40B4-BE49-F238E27FC236}">
                  <a16:creationId xmlns:a16="http://schemas.microsoft.com/office/drawing/2014/main" id="{3B96E00D-AC68-43C1-83DF-2B9F01B22AF5}"/>
                </a:ext>
              </a:extLst>
            </p:cNvPr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2" name="Google Shape;1611;p39">
              <a:extLst>
                <a:ext uri="{FF2B5EF4-FFF2-40B4-BE49-F238E27FC236}">
                  <a16:creationId xmlns:a16="http://schemas.microsoft.com/office/drawing/2014/main" id="{E53DD2E8-834D-4AFE-A865-C611F4F5FD11}"/>
                </a:ext>
              </a:extLst>
            </p:cNvPr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3" name="Google Shape;1612;p39">
              <a:extLst>
                <a:ext uri="{FF2B5EF4-FFF2-40B4-BE49-F238E27FC236}">
                  <a16:creationId xmlns:a16="http://schemas.microsoft.com/office/drawing/2014/main" id="{E6246B12-BBA6-473D-B981-8250E0E5098A}"/>
                </a:ext>
              </a:extLst>
            </p:cNvPr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4" name="Google Shape;1613;p39">
              <a:extLst>
                <a:ext uri="{FF2B5EF4-FFF2-40B4-BE49-F238E27FC236}">
                  <a16:creationId xmlns:a16="http://schemas.microsoft.com/office/drawing/2014/main" id="{2D8B8FED-B7C7-44FD-9F78-99DE49AF92D5}"/>
                </a:ext>
              </a:extLst>
            </p:cNvPr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5" name="Google Shape;1614;p39">
              <a:extLst>
                <a:ext uri="{FF2B5EF4-FFF2-40B4-BE49-F238E27FC236}">
                  <a16:creationId xmlns:a16="http://schemas.microsoft.com/office/drawing/2014/main" id="{6975D0C0-76A9-42AB-AF66-8B06CA6C10CD}"/>
                </a:ext>
              </a:extLst>
            </p:cNvPr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6" name="Google Shape;1615;p39">
              <a:extLst>
                <a:ext uri="{FF2B5EF4-FFF2-40B4-BE49-F238E27FC236}">
                  <a16:creationId xmlns:a16="http://schemas.microsoft.com/office/drawing/2014/main" id="{B8E52F4E-CB3C-4E8D-B323-E3C174491127}"/>
                </a:ext>
              </a:extLst>
            </p:cNvPr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7" name="Google Shape;1616;p39">
              <a:extLst>
                <a:ext uri="{FF2B5EF4-FFF2-40B4-BE49-F238E27FC236}">
                  <a16:creationId xmlns:a16="http://schemas.microsoft.com/office/drawing/2014/main" id="{C891F62C-D839-4883-8C38-0F7517C29B26}"/>
                </a:ext>
              </a:extLst>
            </p:cNvPr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8" name="Google Shape;1617;p39">
              <a:extLst>
                <a:ext uri="{FF2B5EF4-FFF2-40B4-BE49-F238E27FC236}">
                  <a16:creationId xmlns:a16="http://schemas.microsoft.com/office/drawing/2014/main" id="{7007F4C3-12C2-4AD6-92AF-A96458EE083E}"/>
                </a:ext>
              </a:extLst>
            </p:cNvPr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9" name="Google Shape;1618;p39">
              <a:extLst>
                <a:ext uri="{FF2B5EF4-FFF2-40B4-BE49-F238E27FC236}">
                  <a16:creationId xmlns:a16="http://schemas.microsoft.com/office/drawing/2014/main" id="{355259CE-5A54-42D8-9751-2C231A8C8DFE}"/>
                </a:ext>
              </a:extLst>
            </p:cNvPr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0" name="Google Shape;1619;p39">
              <a:extLst>
                <a:ext uri="{FF2B5EF4-FFF2-40B4-BE49-F238E27FC236}">
                  <a16:creationId xmlns:a16="http://schemas.microsoft.com/office/drawing/2014/main" id="{EAB77A9C-EFC4-4F83-999C-DC181E5583BC}"/>
                </a:ext>
              </a:extLst>
            </p:cNvPr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1" name="Google Shape;1620;p39">
              <a:extLst>
                <a:ext uri="{FF2B5EF4-FFF2-40B4-BE49-F238E27FC236}">
                  <a16:creationId xmlns:a16="http://schemas.microsoft.com/office/drawing/2014/main" id="{E87DC508-E561-4444-8BB8-6B9F3744C21E}"/>
                </a:ext>
              </a:extLst>
            </p:cNvPr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2" name="Google Shape;1621;p39">
              <a:extLst>
                <a:ext uri="{FF2B5EF4-FFF2-40B4-BE49-F238E27FC236}">
                  <a16:creationId xmlns:a16="http://schemas.microsoft.com/office/drawing/2014/main" id="{2A6DDC7D-BB7D-4C04-89C3-7C99D877514C}"/>
                </a:ext>
              </a:extLst>
            </p:cNvPr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3" name="Google Shape;1622;p39">
              <a:extLst>
                <a:ext uri="{FF2B5EF4-FFF2-40B4-BE49-F238E27FC236}">
                  <a16:creationId xmlns:a16="http://schemas.microsoft.com/office/drawing/2014/main" id="{3FB1496A-643D-49CC-9116-6B08B0E0A3A9}"/>
                </a:ext>
              </a:extLst>
            </p:cNvPr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4" name="Google Shape;1623;p39">
              <a:extLst>
                <a:ext uri="{FF2B5EF4-FFF2-40B4-BE49-F238E27FC236}">
                  <a16:creationId xmlns:a16="http://schemas.microsoft.com/office/drawing/2014/main" id="{B5DAFFFC-B52B-47DA-9806-365A93DFD280}"/>
                </a:ext>
              </a:extLst>
            </p:cNvPr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5" name="Google Shape;1624;p39">
              <a:extLst>
                <a:ext uri="{FF2B5EF4-FFF2-40B4-BE49-F238E27FC236}">
                  <a16:creationId xmlns:a16="http://schemas.microsoft.com/office/drawing/2014/main" id="{16EC8083-196B-4B93-944C-A55CF8C3E4AE}"/>
                </a:ext>
              </a:extLst>
            </p:cNvPr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6" name="Google Shape;1625;p39">
              <a:extLst>
                <a:ext uri="{FF2B5EF4-FFF2-40B4-BE49-F238E27FC236}">
                  <a16:creationId xmlns:a16="http://schemas.microsoft.com/office/drawing/2014/main" id="{DA962682-83D6-43F4-AE2B-59506B27B810}"/>
                </a:ext>
              </a:extLst>
            </p:cNvPr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7" name="Google Shape;1626;p39">
              <a:extLst>
                <a:ext uri="{FF2B5EF4-FFF2-40B4-BE49-F238E27FC236}">
                  <a16:creationId xmlns:a16="http://schemas.microsoft.com/office/drawing/2014/main" id="{8C6AAB64-3E9C-400D-AF88-8E1F232122F4}"/>
                </a:ext>
              </a:extLst>
            </p:cNvPr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8" name="Google Shape;1627;p39">
              <a:extLst>
                <a:ext uri="{FF2B5EF4-FFF2-40B4-BE49-F238E27FC236}">
                  <a16:creationId xmlns:a16="http://schemas.microsoft.com/office/drawing/2014/main" id="{FBE6F7BE-887B-4E93-A613-9EC6B4268F4F}"/>
                </a:ext>
              </a:extLst>
            </p:cNvPr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9" name="Google Shape;1628;p39">
              <a:extLst>
                <a:ext uri="{FF2B5EF4-FFF2-40B4-BE49-F238E27FC236}">
                  <a16:creationId xmlns:a16="http://schemas.microsoft.com/office/drawing/2014/main" id="{A110097E-B4B0-483C-86E4-D2F86B5113D5}"/>
                </a:ext>
              </a:extLst>
            </p:cNvPr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0" name="Google Shape;1629;p39">
              <a:extLst>
                <a:ext uri="{FF2B5EF4-FFF2-40B4-BE49-F238E27FC236}">
                  <a16:creationId xmlns:a16="http://schemas.microsoft.com/office/drawing/2014/main" id="{C5AD772B-D5A8-42BA-BFB1-DA75C78AFD93}"/>
                </a:ext>
              </a:extLst>
            </p:cNvPr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1" name="Google Shape;1630;p39">
              <a:extLst>
                <a:ext uri="{FF2B5EF4-FFF2-40B4-BE49-F238E27FC236}">
                  <a16:creationId xmlns:a16="http://schemas.microsoft.com/office/drawing/2014/main" id="{FF65D46C-86BA-4918-9949-8D31EDB68BB2}"/>
                </a:ext>
              </a:extLst>
            </p:cNvPr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2" name="Google Shape;1631;p39">
              <a:extLst>
                <a:ext uri="{FF2B5EF4-FFF2-40B4-BE49-F238E27FC236}">
                  <a16:creationId xmlns:a16="http://schemas.microsoft.com/office/drawing/2014/main" id="{DA159B09-F737-49FA-860A-0B276382F6C1}"/>
                </a:ext>
              </a:extLst>
            </p:cNvPr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3" name="Google Shape;1632;p39">
              <a:extLst>
                <a:ext uri="{FF2B5EF4-FFF2-40B4-BE49-F238E27FC236}">
                  <a16:creationId xmlns:a16="http://schemas.microsoft.com/office/drawing/2014/main" id="{949BBFC0-FB81-40B9-B865-382C5DC073FC}"/>
                </a:ext>
              </a:extLst>
            </p:cNvPr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4" name="Google Shape;1633;p39">
              <a:extLst>
                <a:ext uri="{FF2B5EF4-FFF2-40B4-BE49-F238E27FC236}">
                  <a16:creationId xmlns:a16="http://schemas.microsoft.com/office/drawing/2014/main" id="{E87BD43F-9643-42EF-83E9-E87AC68C54AB}"/>
                </a:ext>
              </a:extLst>
            </p:cNvPr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5" name="Google Shape;1634;p39">
              <a:extLst>
                <a:ext uri="{FF2B5EF4-FFF2-40B4-BE49-F238E27FC236}">
                  <a16:creationId xmlns:a16="http://schemas.microsoft.com/office/drawing/2014/main" id="{553D55C1-B9F9-4A10-B263-EB9A8E037644}"/>
                </a:ext>
              </a:extLst>
            </p:cNvPr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6" name="Google Shape;1635;p39">
              <a:extLst>
                <a:ext uri="{FF2B5EF4-FFF2-40B4-BE49-F238E27FC236}">
                  <a16:creationId xmlns:a16="http://schemas.microsoft.com/office/drawing/2014/main" id="{AF526C54-0652-4B22-B115-DB348B062E6B}"/>
                </a:ext>
              </a:extLst>
            </p:cNvPr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7" name="Google Shape;1636;p39">
              <a:extLst>
                <a:ext uri="{FF2B5EF4-FFF2-40B4-BE49-F238E27FC236}">
                  <a16:creationId xmlns:a16="http://schemas.microsoft.com/office/drawing/2014/main" id="{580D8F4F-AC7E-4D9D-8AEE-73500FDDF4CA}"/>
                </a:ext>
              </a:extLst>
            </p:cNvPr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8" name="Google Shape;1637;p39">
              <a:extLst>
                <a:ext uri="{FF2B5EF4-FFF2-40B4-BE49-F238E27FC236}">
                  <a16:creationId xmlns:a16="http://schemas.microsoft.com/office/drawing/2014/main" id="{EA60A419-4BC2-41AE-AB43-04DAE25CF4A6}"/>
                </a:ext>
              </a:extLst>
            </p:cNvPr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9" name="Google Shape;1638;p39">
              <a:extLst>
                <a:ext uri="{FF2B5EF4-FFF2-40B4-BE49-F238E27FC236}">
                  <a16:creationId xmlns:a16="http://schemas.microsoft.com/office/drawing/2014/main" id="{77A214BF-9635-4A1E-BB82-575CAB552FC7}"/>
                </a:ext>
              </a:extLst>
            </p:cNvPr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0" name="Google Shape;1639;p39">
              <a:extLst>
                <a:ext uri="{FF2B5EF4-FFF2-40B4-BE49-F238E27FC236}">
                  <a16:creationId xmlns:a16="http://schemas.microsoft.com/office/drawing/2014/main" id="{94D13469-BC00-40FC-82BE-3D69808C65A5}"/>
                </a:ext>
              </a:extLst>
            </p:cNvPr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1" name="Google Shape;1640;p39">
              <a:extLst>
                <a:ext uri="{FF2B5EF4-FFF2-40B4-BE49-F238E27FC236}">
                  <a16:creationId xmlns:a16="http://schemas.microsoft.com/office/drawing/2014/main" id="{2A6A8B50-D337-4C01-8B76-ADCA19C05F1E}"/>
                </a:ext>
              </a:extLst>
            </p:cNvPr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2" name="Google Shape;1641;p39">
              <a:extLst>
                <a:ext uri="{FF2B5EF4-FFF2-40B4-BE49-F238E27FC236}">
                  <a16:creationId xmlns:a16="http://schemas.microsoft.com/office/drawing/2014/main" id="{C2C9E555-477F-422A-9481-982B0B5BF692}"/>
                </a:ext>
              </a:extLst>
            </p:cNvPr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3" name="Google Shape;1642;p39">
              <a:extLst>
                <a:ext uri="{FF2B5EF4-FFF2-40B4-BE49-F238E27FC236}">
                  <a16:creationId xmlns:a16="http://schemas.microsoft.com/office/drawing/2014/main" id="{D64EA8EB-E9BE-45B2-83EC-F51CD0C7D0AE}"/>
                </a:ext>
              </a:extLst>
            </p:cNvPr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4" name="Google Shape;1643;p39">
              <a:extLst>
                <a:ext uri="{FF2B5EF4-FFF2-40B4-BE49-F238E27FC236}">
                  <a16:creationId xmlns:a16="http://schemas.microsoft.com/office/drawing/2014/main" id="{85FE6CB0-2AD5-40F6-AC75-C6CD478EF71C}"/>
                </a:ext>
              </a:extLst>
            </p:cNvPr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5" name="Google Shape;1644;p39">
              <a:extLst>
                <a:ext uri="{FF2B5EF4-FFF2-40B4-BE49-F238E27FC236}">
                  <a16:creationId xmlns:a16="http://schemas.microsoft.com/office/drawing/2014/main" id="{0D2040CA-94F5-4099-AF30-4ABAA019D0FC}"/>
                </a:ext>
              </a:extLst>
            </p:cNvPr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6" name="Google Shape;1645;p39">
              <a:extLst>
                <a:ext uri="{FF2B5EF4-FFF2-40B4-BE49-F238E27FC236}">
                  <a16:creationId xmlns:a16="http://schemas.microsoft.com/office/drawing/2014/main" id="{B36A8100-ADD6-4C81-A7D5-BDAE6A9A6C3C}"/>
                </a:ext>
              </a:extLst>
            </p:cNvPr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7" name="Google Shape;1646;p39">
              <a:extLst>
                <a:ext uri="{FF2B5EF4-FFF2-40B4-BE49-F238E27FC236}">
                  <a16:creationId xmlns:a16="http://schemas.microsoft.com/office/drawing/2014/main" id="{2AE0B8DD-3C03-4B00-87EB-CE6AF5E0AA97}"/>
                </a:ext>
              </a:extLst>
            </p:cNvPr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8" name="Google Shape;1647;p39">
              <a:extLst>
                <a:ext uri="{FF2B5EF4-FFF2-40B4-BE49-F238E27FC236}">
                  <a16:creationId xmlns:a16="http://schemas.microsoft.com/office/drawing/2014/main" id="{524B2286-64BE-4E37-A5AA-351FC060C483}"/>
                </a:ext>
              </a:extLst>
            </p:cNvPr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9" name="Google Shape;1648;p39">
              <a:extLst>
                <a:ext uri="{FF2B5EF4-FFF2-40B4-BE49-F238E27FC236}">
                  <a16:creationId xmlns:a16="http://schemas.microsoft.com/office/drawing/2014/main" id="{7B71E7CB-5A19-4493-B579-8D075DC89F82}"/>
                </a:ext>
              </a:extLst>
            </p:cNvPr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0" name="Google Shape;1649;p39">
              <a:extLst>
                <a:ext uri="{FF2B5EF4-FFF2-40B4-BE49-F238E27FC236}">
                  <a16:creationId xmlns:a16="http://schemas.microsoft.com/office/drawing/2014/main" id="{A0ED36DE-7574-44A0-8639-BB3420FCDD29}"/>
                </a:ext>
              </a:extLst>
            </p:cNvPr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1" name="Google Shape;1650;p39">
              <a:extLst>
                <a:ext uri="{FF2B5EF4-FFF2-40B4-BE49-F238E27FC236}">
                  <a16:creationId xmlns:a16="http://schemas.microsoft.com/office/drawing/2014/main" id="{906B9639-4AEC-4002-9894-101F45B774BB}"/>
                </a:ext>
              </a:extLst>
            </p:cNvPr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2" name="Google Shape;1651;p39">
              <a:extLst>
                <a:ext uri="{FF2B5EF4-FFF2-40B4-BE49-F238E27FC236}">
                  <a16:creationId xmlns:a16="http://schemas.microsoft.com/office/drawing/2014/main" id="{7FB934E9-7517-47C7-9496-78C51C1FA151}"/>
                </a:ext>
              </a:extLst>
            </p:cNvPr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3" name="Google Shape;1652;p39">
              <a:extLst>
                <a:ext uri="{FF2B5EF4-FFF2-40B4-BE49-F238E27FC236}">
                  <a16:creationId xmlns:a16="http://schemas.microsoft.com/office/drawing/2014/main" id="{5DF83AE8-B53C-4B0C-8A1A-0D1F0BC7C8EF}"/>
                </a:ext>
              </a:extLst>
            </p:cNvPr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4" name="Google Shape;1653;p39">
              <a:extLst>
                <a:ext uri="{FF2B5EF4-FFF2-40B4-BE49-F238E27FC236}">
                  <a16:creationId xmlns:a16="http://schemas.microsoft.com/office/drawing/2014/main" id="{9956CB98-FF15-4186-9B0D-8C927FA4F8CA}"/>
                </a:ext>
              </a:extLst>
            </p:cNvPr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5" name="Google Shape;1654;p39">
              <a:extLst>
                <a:ext uri="{FF2B5EF4-FFF2-40B4-BE49-F238E27FC236}">
                  <a16:creationId xmlns:a16="http://schemas.microsoft.com/office/drawing/2014/main" id="{82E17284-22E1-4C4C-9F39-06D78C10C676}"/>
                </a:ext>
              </a:extLst>
            </p:cNvPr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6" name="Google Shape;1655;p39">
              <a:extLst>
                <a:ext uri="{FF2B5EF4-FFF2-40B4-BE49-F238E27FC236}">
                  <a16:creationId xmlns:a16="http://schemas.microsoft.com/office/drawing/2014/main" id="{5B06E0F1-08FE-4CF6-B2FD-2BA90BAFBA3A}"/>
                </a:ext>
              </a:extLst>
            </p:cNvPr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7" name="Google Shape;1656;p39">
              <a:extLst>
                <a:ext uri="{FF2B5EF4-FFF2-40B4-BE49-F238E27FC236}">
                  <a16:creationId xmlns:a16="http://schemas.microsoft.com/office/drawing/2014/main" id="{260F125F-A661-4E4B-A804-D1D02A667279}"/>
                </a:ext>
              </a:extLst>
            </p:cNvPr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8" name="Google Shape;1657;p39">
              <a:extLst>
                <a:ext uri="{FF2B5EF4-FFF2-40B4-BE49-F238E27FC236}">
                  <a16:creationId xmlns:a16="http://schemas.microsoft.com/office/drawing/2014/main" id="{9048C14B-5560-40EB-BC32-896E3B1DD328}"/>
                </a:ext>
              </a:extLst>
            </p:cNvPr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49" name="Google Shape;1658;p39">
              <a:extLst>
                <a:ext uri="{FF2B5EF4-FFF2-40B4-BE49-F238E27FC236}">
                  <a16:creationId xmlns:a16="http://schemas.microsoft.com/office/drawing/2014/main" id="{04BF3248-6490-4331-901E-A475B60F0EC7}"/>
                </a:ext>
              </a:extLst>
            </p:cNvPr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0" name="Google Shape;1659;p39">
              <a:extLst>
                <a:ext uri="{FF2B5EF4-FFF2-40B4-BE49-F238E27FC236}">
                  <a16:creationId xmlns:a16="http://schemas.microsoft.com/office/drawing/2014/main" id="{4A7A664A-BAF1-4642-9D17-611A272FFCF9}"/>
                </a:ext>
              </a:extLst>
            </p:cNvPr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1" name="Google Shape;1660;p39">
              <a:extLst>
                <a:ext uri="{FF2B5EF4-FFF2-40B4-BE49-F238E27FC236}">
                  <a16:creationId xmlns:a16="http://schemas.microsoft.com/office/drawing/2014/main" id="{852D7378-57AF-46CB-8E6B-374F8E79C759}"/>
                </a:ext>
              </a:extLst>
            </p:cNvPr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2" name="Google Shape;1661;p39">
              <a:extLst>
                <a:ext uri="{FF2B5EF4-FFF2-40B4-BE49-F238E27FC236}">
                  <a16:creationId xmlns:a16="http://schemas.microsoft.com/office/drawing/2014/main" id="{15E213F2-BA93-4A74-BDFE-C47D9A064114}"/>
                </a:ext>
              </a:extLst>
            </p:cNvPr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3" name="Google Shape;1662;p39">
              <a:extLst>
                <a:ext uri="{FF2B5EF4-FFF2-40B4-BE49-F238E27FC236}">
                  <a16:creationId xmlns:a16="http://schemas.microsoft.com/office/drawing/2014/main" id="{14EEC0C3-3F15-40D4-B2EF-CEE6D1E3EE1B}"/>
                </a:ext>
              </a:extLst>
            </p:cNvPr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4" name="Google Shape;1663;p39">
              <a:extLst>
                <a:ext uri="{FF2B5EF4-FFF2-40B4-BE49-F238E27FC236}">
                  <a16:creationId xmlns:a16="http://schemas.microsoft.com/office/drawing/2014/main" id="{42846362-6A53-4D27-A969-1A6E325DE003}"/>
                </a:ext>
              </a:extLst>
            </p:cNvPr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5" name="Google Shape;1664;p39">
              <a:extLst>
                <a:ext uri="{FF2B5EF4-FFF2-40B4-BE49-F238E27FC236}">
                  <a16:creationId xmlns:a16="http://schemas.microsoft.com/office/drawing/2014/main" id="{B0942082-4300-4848-856D-E87DB82606A5}"/>
                </a:ext>
              </a:extLst>
            </p:cNvPr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6" name="Google Shape;1665;p39">
              <a:extLst>
                <a:ext uri="{FF2B5EF4-FFF2-40B4-BE49-F238E27FC236}">
                  <a16:creationId xmlns:a16="http://schemas.microsoft.com/office/drawing/2014/main" id="{4C2CB8F6-873C-4245-ACDD-0F48690A97AF}"/>
                </a:ext>
              </a:extLst>
            </p:cNvPr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7" name="Google Shape;1666;p39">
              <a:extLst>
                <a:ext uri="{FF2B5EF4-FFF2-40B4-BE49-F238E27FC236}">
                  <a16:creationId xmlns:a16="http://schemas.microsoft.com/office/drawing/2014/main" id="{C91B7685-6E1E-4453-947F-379AF52ECEB5}"/>
                </a:ext>
              </a:extLst>
            </p:cNvPr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8" name="Google Shape;1667;p39">
              <a:extLst>
                <a:ext uri="{FF2B5EF4-FFF2-40B4-BE49-F238E27FC236}">
                  <a16:creationId xmlns:a16="http://schemas.microsoft.com/office/drawing/2014/main" id="{6F5B796B-730C-4FC3-B074-A89F7FD03BA2}"/>
                </a:ext>
              </a:extLst>
            </p:cNvPr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59" name="Google Shape;1668;p39">
              <a:extLst>
                <a:ext uri="{FF2B5EF4-FFF2-40B4-BE49-F238E27FC236}">
                  <a16:creationId xmlns:a16="http://schemas.microsoft.com/office/drawing/2014/main" id="{4F8DC981-8E9D-4E12-AB67-E84ADA049E80}"/>
                </a:ext>
              </a:extLst>
            </p:cNvPr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0" name="Google Shape;1669;p39">
              <a:extLst>
                <a:ext uri="{FF2B5EF4-FFF2-40B4-BE49-F238E27FC236}">
                  <a16:creationId xmlns:a16="http://schemas.microsoft.com/office/drawing/2014/main" id="{D32BF546-E995-4440-A32E-AB41BF4FA07B}"/>
                </a:ext>
              </a:extLst>
            </p:cNvPr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1" name="Google Shape;1670;p39">
              <a:extLst>
                <a:ext uri="{FF2B5EF4-FFF2-40B4-BE49-F238E27FC236}">
                  <a16:creationId xmlns:a16="http://schemas.microsoft.com/office/drawing/2014/main" id="{ABD05BCE-4F90-4EC8-9C58-A9A47385772E}"/>
                </a:ext>
              </a:extLst>
            </p:cNvPr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2" name="Google Shape;1671;p39">
              <a:extLst>
                <a:ext uri="{FF2B5EF4-FFF2-40B4-BE49-F238E27FC236}">
                  <a16:creationId xmlns:a16="http://schemas.microsoft.com/office/drawing/2014/main" id="{8AAF444F-CA2F-40D6-BAC0-7A050D96BDC8}"/>
                </a:ext>
              </a:extLst>
            </p:cNvPr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3" name="Google Shape;1672;p39">
              <a:extLst>
                <a:ext uri="{FF2B5EF4-FFF2-40B4-BE49-F238E27FC236}">
                  <a16:creationId xmlns:a16="http://schemas.microsoft.com/office/drawing/2014/main" id="{AF572682-7B9E-4AD3-8E60-AFB3886B6066}"/>
                </a:ext>
              </a:extLst>
            </p:cNvPr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4" name="Google Shape;1673;p39">
              <a:extLst>
                <a:ext uri="{FF2B5EF4-FFF2-40B4-BE49-F238E27FC236}">
                  <a16:creationId xmlns:a16="http://schemas.microsoft.com/office/drawing/2014/main" id="{FE78F91E-694B-44BE-A4A2-867D7264EBA1}"/>
                </a:ext>
              </a:extLst>
            </p:cNvPr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5" name="Google Shape;1674;p39">
              <a:extLst>
                <a:ext uri="{FF2B5EF4-FFF2-40B4-BE49-F238E27FC236}">
                  <a16:creationId xmlns:a16="http://schemas.microsoft.com/office/drawing/2014/main" id="{9D25F7B3-AACE-49D2-AB04-96E42FF009EB}"/>
                </a:ext>
              </a:extLst>
            </p:cNvPr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6" name="Google Shape;1675;p39">
              <a:extLst>
                <a:ext uri="{FF2B5EF4-FFF2-40B4-BE49-F238E27FC236}">
                  <a16:creationId xmlns:a16="http://schemas.microsoft.com/office/drawing/2014/main" id="{2F3959E2-935F-44D3-B420-4DE53E135EF4}"/>
                </a:ext>
              </a:extLst>
            </p:cNvPr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7" name="Google Shape;1676;p39">
              <a:extLst>
                <a:ext uri="{FF2B5EF4-FFF2-40B4-BE49-F238E27FC236}">
                  <a16:creationId xmlns:a16="http://schemas.microsoft.com/office/drawing/2014/main" id="{E820DD37-A7CC-4B86-8A1A-3E8FBC7384C1}"/>
                </a:ext>
              </a:extLst>
            </p:cNvPr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8" name="Google Shape;1677;p39">
              <a:extLst>
                <a:ext uri="{FF2B5EF4-FFF2-40B4-BE49-F238E27FC236}">
                  <a16:creationId xmlns:a16="http://schemas.microsoft.com/office/drawing/2014/main" id="{7A2BDA86-767B-47DE-80AB-20459D2FB0AA}"/>
                </a:ext>
              </a:extLst>
            </p:cNvPr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69" name="Google Shape;1678;p39">
              <a:extLst>
                <a:ext uri="{FF2B5EF4-FFF2-40B4-BE49-F238E27FC236}">
                  <a16:creationId xmlns:a16="http://schemas.microsoft.com/office/drawing/2014/main" id="{0CE705F5-9A65-4911-AC22-87B1233E98D5}"/>
                </a:ext>
              </a:extLst>
            </p:cNvPr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0" name="Google Shape;1679;p39">
              <a:extLst>
                <a:ext uri="{FF2B5EF4-FFF2-40B4-BE49-F238E27FC236}">
                  <a16:creationId xmlns:a16="http://schemas.microsoft.com/office/drawing/2014/main" id="{7A244A8F-C819-4086-B3AC-CD1465EEDA2A}"/>
                </a:ext>
              </a:extLst>
            </p:cNvPr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1" name="Google Shape;1680;p39">
              <a:extLst>
                <a:ext uri="{FF2B5EF4-FFF2-40B4-BE49-F238E27FC236}">
                  <a16:creationId xmlns:a16="http://schemas.microsoft.com/office/drawing/2014/main" id="{B012FE7A-FDDC-4EA7-8A16-E94D8A070009}"/>
                </a:ext>
              </a:extLst>
            </p:cNvPr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2" name="Google Shape;1681;p39">
              <a:extLst>
                <a:ext uri="{FF2B5EF4-FFF2-40B4-BE49-F238E27FC236}">
                  <a16:creationId xmlns:a16="http://schemas.microsoft.com/office/drawing/2014/main" id="{DF7C25BD-3B2B-4031-A851-D060E8B9A1BB}"/>
                </a:ext>
              </a:extLst>
            </p:cNvPr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3" name="Google Shape;1682;p39">
              <a:extLst>
                <a:ext uri="{FF2B5EF4-FFF2-40B4-BE49-F238E27FC236}">
                  <a16:creationId xmlns:a16="http://schemas.microsoft.com/office/drawing/2014/main" id="{1BE2F63C-4078-4CBD-BC29-11FFE455498A}"/>
                </a:ext>
              </a:extLst>
            </p:cNvPr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4" name="Google Shape;1683;p39">
              <a:extLst>
                <a:ext uri="{FF2B5EF4-FFF2-40B4-BE49-F238E27FC236}">
                  <a16:creationId xmlns:a16="http://schemas.microsoft.com/office/drawing/2014/main" id="{A5F3F726-1E93-48C4-9CAC-EBF426C915C7}"/>
                </a:ext>
              </a:extLst>
            </p:cNvPr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5" name="Google Shape;1684;p39">
              <a:extLst>
                <a:ext uri="{FF2B5EF4-FFF2-40B4-BE49-F238E27FC236}">
                  <a16:creationId xmlns:a16="http://schemas.microsoft.com/office/drawing/2014/main" id="{B300E02F-E8E8-412A-9BEB-D79C591ADAE3}"/>
                </a:ext>
              </a:extLst>
            </p:cNvPr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6" name="Google Shape;1685;p39">
              <a:extLst>
                <a:ext uri="{FF2B5EF4-FFF2-40B4-BE49-F238E27FC236}">
                  <a16:creationId xmlns:a16="http://schemas.microsoft.com/office/drawing/2014/main" id="{F39F00D0-B650-41D7-8CEB-D03A79BB2276}"/>
                </a:ext>
              </a:extLst>
            </p:cNvPr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7" name="Google Shape;1686;p39">
              <a:extLst>
                <a:ext uri="{FF2B5EF4-FFF2-40B4-BE49-F238E27FC236}">
                  <a16:creationId xmlns:a16="http://schemas.microsoft.com/office/drawing/2014/main" id="{0BD49CF2-7037-43CC-B473-1D62C29956CE}"/>
                </a:ext>
              </a:extLst>
            </p:cNvPr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8" name="Google Shape;1687;p39">
              <a:extLst>
                <a:ext uri="{FF2B5EF4-FFF2-40B4-BE49-F238E27FC236}">
                  <a16:creationId xmlns:a16="http://schemas.microsoft.com/office/drawing/2014/main" id="{E8CDE7DD-9408-4CDF-B01C-E8668022D6C8}"/>
                </a:ext>
              </a:extLst>
            </p:cNvPr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79" name="Google Shape;1688;p39">
              <a:extLst>
                <a:ext uri="{FF2B5EF4-FFF2-40B4-BE49-F238E27FC236}">
                  <a16:creationId xmlns:a16="http://schemas.microsoft.com/office/drawing/2014/main" id="{8FE3FA1C-5F1D-437A-8B77-0B6EC5E0DC71}"/>
                </a:ext>
              </a:extLst>
            </p:cNvPr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0" name="Google Shape;1689;p39">
              <a:extLst>
                <a:ext uri="{FF2B5EF4-FFF2-40B4-BE49-F238E27FC236}">
                  <a16:creationId xmlns:a16="http://schemas.microsoft.com/office/drawing/2014/main" id="{65845ADB-BAD0-4BDF-B110-37DCEB8C9652}"/>
                </a:ext>
              </a:extLst>
            </p:cNvPr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1" name="Google Shape;1690;p39">
              <a:extLst>
                <a:ext uri="{FF2B5EF4-FFF2-40B4-BE49-F238E27FC236}">
                  <a16:creationId xmlns:a16="http://schemas.microsoft.com/office/drawing/2014/main" id="{97EE4031-5AFE-4CB3-A9E6-7102436F458A}"/>
                </a:ext>
              </a:extLst>
            </p:cNvPr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2" name="Google Shape;1691;p39">
              <a:extLst>
                <a:ext uri="{FF2B5EF4-FFF2-40B4-BE49-F238E27FC236}">
                  <a16:creationId xmlns:a16="http://schemas.microsoft.com/office/drawing/2014/main" id="{9122FA85-ECD7-4925-B6EF-0CB45D1A3F89}"/>
                </a:ext>
              </a:extLst>
            </p:cNvPr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3" name="Google Shape;1692;p39">
              <a:extLst>
                <a:ext uri="{FF2B5EF4-FFF2-40B4-BE49-F238E27FC236}">
                  <a16:creationId xmlns:a16="http://schemas.microsoft.com/office/drawing/2014/main" id="{144E0AC7-2110-40E4-8654-CFCDF7F788FA}"/>
                </a:ext>
              </a:extLst>
            </p:cNvPr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4" name="Google Shape;1693;p39">
              <a:extLst>
                <a:ext uri="{FF2B5EF4-FFF2-40B4-BE49-F238E27FC236}">
                  <a16:creationId xmlns:a16="http://schemas.microsoft.com/office/drawing/2014/main" id="{EF176926-B19E-4D81-9C0D-C477D0ACACC6}"/>
                </a:ext>
              </a:extLst>
            </p:cNvPr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5" name="Google Shape;1694;p39">
              <a:extLst>
                <a:ext uri="{FF2B5EF4-FFF2-40B4-BE49-F238E27FC236}">
                  <a16:creationId xmlns:a16="http://schemas.microsoft.com/office/drawing/2014/main" id="{EDDD879D-B478-4D57-99AB-3C19585AC69E}"/>
                </a:ext>
              </a:extLst>
            </p:cNvPr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6" name="Google Shape;1695;p39">
              <a:extLst>
                <a:ext uri="{FF2B5EF4-FFF2-40B4-BE49-F238E27FC236}">
                  <a16:creationId xmlns:a16="http://schemas.microsoft.com/office/drawing/2014/main" id="{500461AB-6F74-4592-9D07-B4F3165FCA25}"/>
                </a:ext>
              </a:extLst>
            </p:cNvPr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7" name="Google Shape;1696;p39">
              <a:extLst>
                <a:ext uri="{FF2B5EF4-FFF2-40B4-BE49-F238E27FC236}">
                  <a16:creationId xmlns:a16="http://schemas.microsoft.com/office/drawing/2014/main" id="{5AE146B6-133F-4E4A-89E1-A804462C6D5B}"/>
                </a:ext>
              </a:extLst>
            </p:cNvPr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8" name="Google Shape;1697;p39">
              <a:extLst>
                <a:ext uri="{FF2B5EF4-FFF2-40B4-BE49-F238E27FC236}">
                  <a16:creationId xmlns:a16="http://schemas.microsoft.com/office/drawing/2014/main" id="{574A8597-3B02-4BBE-8D18-495AF3AC06E9}"/>
                </a:ext>
              </a:extLst>
            </p:cNvPr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9" name="Google Shape;1698;p39">
              <a:extLst>
                <a:ext uri="{FF2B5EF4-FFF2-40B4-BE49-F238E27FC236}">
                  <a16:creationId xmlns:a16="http://schemas.microsoft.com/office/drawing/2014/main" id="{7B95C815-C1F3-4A60-A03F-3DAE993D60FB}"/>
                </a:ext>
              </a:extLst>
            </p:cNvPr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0" name="Google Shape;1699;p39">
              <a:extLst>
                <a:ext uri="{FF2B5EF4-FFF2-40B4-BE49-F238E27FC236}">
                  <a16:creationId xmlns:a16="http://schemas.microsoft.com/office/drawing/2014/main" id="{90FCF807-04EA-4E19-9657-D88C1D829E28}"/>
                </a:ext>
              </a:extLst>
            </p:cNvPr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1" name="Google Shape;1700;p39">
              <a:extLst>
                <a:ext uri="{FF2B5EF4-FFF2-40B4-BE49-F238E27FC236}">
                  <a16:creationId xmlns:a16="http://schemas.microsoft.com/office/drawing/2014/main" id="{3BF111B4-3080-460B-A4C4-77A5239632AB}"/>
                </a:ext>
              </a:extLst>
            </p:cNvPr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2" name="Google Shape;1701;p39">
              <a:extLst>
                <a:ext uri="{FF2B5EF4-FFF2-40B4-BE49-F238E27FC236}">
                  <a16:creationId xmlns:a16="http://schemas.microsoft.com/office/drawing/2014/main" id="{8444ACB1-5E73-4369-9640-799317FB4A02}"/>
                </a:ext>
              </a:extLst>
            </p:cNvPr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3" name="Google Shape;1702;p39">
              <a:extLst>
                <a:ext uri="{FF2B5EF4-FFF2-40B4-BE49-F238E27FC236}">
                  <a16:creationId xmlns:a16="http://schemas.microsoft.com/office/drawing/2014/main" id="{9BF9DBC8-F490-4B28-9779-2413086AA687}"/>
                </a:ext>
              </a:extLst>
            </p:cNvPr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4" name="Google Shape;1703;p39">
              <a:extLst>
                <a:ext uri="{FF2B5EF4-FFF2-40B4-BE49-F238E27FC236}">
                  <a16:creationId xmlns:a16="http://schemas.microsoft.com/office/drawing/2014/main" id="{5D016CA7-BC28-4AFA-A3D6-BAE5EC9E7B58}"/>
                </a:ext>
              </a:extLst>
            </p:cNvPr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5" name="Google Shape;1704;p39">
              <a:extLst>
                <a:ext uri="{FF2B5EF4-FFF2-40B4-BE49-F238E27FC236}">
                  <a16:creationId xmlns:a16="http://schemas.microsoft.com/office/drawing/2014/main" id="{FE33A4ED-F9B6-4A46-9215-EE0091912DEF}"/>
                </a:ext>
              </a:extLst>
            </p:cNvPr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6" name="Google Shape;1705;p39">
              <a:extLst>
                <a:ext uri="{FF2B5EF4-FFF2-40B4-BE49-F238E27FC236}">
                  <a16:creationId xmlns:a16="http://schemas.microsoft.com/office/drawing/2014/main" id="{84AEBBFF-DFB4-425D-A59A-8E421E86F8B6}"/>
                </a:ext>
              </a:extLst>
            </p:cNvPr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7" name="Google Shape;1706;p39">
              <a:extLst>
                <a:ext uri="{FF2B5EF4-FFF2-40B4-BE49-F238E27FC236}">
                  <a16:creationId xmlns:a16="http://schemas.microsoft.com/office/drawing/2014/main" id="{33C43D76-A50D-409F-BE72-65D6FB11CCA9}"/>
                </a:ext>
              </a:extLst>
            </p:cNvPr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8" name="Google Shape;1707;p39">
              <a:extLst>
                <a:ext uri="{FF2B5EF4-FFF2-40B4-BE49-F238E27FC236}">
                  <a16:creationId xmlns:a16="http://schemas.microsoft.com/office/drawing/2014/main" id="{E3D13C04-9ADC-412F-8998-FFC4E0AAD46F}"/>
                </a:ext>
              </a:extLst>
            </p:cNvPr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99" name="Google Shape;1708;p39">
              <a:extLst>
                <a:ext uri="{FF2B5EF4-FFF2-40B4-BE49-F238E27FC236}">
                  <a16:creationId xmlns:a16="http://schemas.microsoft.com/office/drawing/2014/main" id="{5A819839-381A-4282-8F82-CC2A21E564AD}"/>
                </a:ext>
              </a:extLst>
            </p:cNvPr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0" name="Google Shape;1709;p39">
              <a:extLst>
                <a:ext uri="{FF2B5EF4-FFF2-40B4-BE49-F238E27FC236}">
                  <a16:creationId xmlns:a16="http://schemas.microsoft.com/office/drawing/2014/main" id="{067500EE-D0F4-4BB7-A299-16D263375DF8}"/>
                </a:ext>
              </a:extLst>
            </p:cNvPr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1" name="Google Shape;1710;p39">
              <a:extLst>
                <a:ext uri="{FF2B5EF4-FFF2-40B4-BE49-F238E27FC236}">
                  <a16:creationId xmlns:a16="http://schemas.microsoft.com/office/drawing/2014/main" id="{04FDC579-EAC8-4302-9DCC-00A26AA27907}"/>
                </a:ext>
              </a:extLst>
            </p:cNvPr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2" name="Google Shape;1711;p39">
              <a:extLst>
                <a:ext uri="{FF2B5EF4-FFF2-40B4-BE49-F238E27FC236}">
                  <a16:creationId xmlns:a16="http://schemas.microsoft.com/office/drawing/2014/main" id="{6EC07E56-6A65-4B6A-95C4-345457AD890D}"/>
                </a:ext>
              </a:extLst>
            </p:cNvPr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3" name="Google Shape;1712;p39">
              <a:extLst>
                <a:ext uri="{FF2B5EF4-FFF2-40B4-BE49-F238E27FC236}">
                  <a16:creationId xmlns:a16="http://schemas.microsoft.com/office/drawing/2014/main" id="{A15920C6-32A9-4D00-9D96-CD8A5BD5EE50}"/>
                </a:ext>
              </a:extLst>
            </p:cNvPr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4" name="Google Shape;1713;p39">
              <a:extLst>
                <a:ext uri="{FF2B5EF4-FFF2-40B4-BE49-F238E27FC236}">
                  <a16:creationId xmlns:a16="http://schemas.microsoft.com/office/drawing/2014/main" id="{0546556A-10EA-4F74-92B4-A5DC2653B9C8}"/>
                </a:ext>
              </a:extLst>
            </p:cNvPr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5" name="Google Shape;1714;p39">
              <a:extLst>
                <a:ext uri="{FF2B5EF4-FFF2-40B4-BE49-F238E27FC236}">
                  <a16:creationId xmlns:a16="http://schemas.microsoft.com/office/drawing/2014/main" id="{A66FFA93-F919-4CF6-B981-4B81CE8DDC95}"/>
                </a:ext>
              </a:extLst>
            </p:cNvPr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6" name="Google Shape;1715;p39">
              <a:extLst>
                <a:ext uri="{FF2B5EF4-FFF2-40B4-BE49-F238E27FC236}">
                  <a16:creationId xmlns:a16="http://schemas.microsoft.com/office/drawing/2014/main" id="{1AE0DADB-32FB-4C4F-BF89-B10E66BE97AD}"/>
                </a:ext>
              </a:extLst>
            </p:cNvPr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7" name="Google Shape;1716;p39">
              <a:extLst>
                <a:ext uri="{FF2B5EF4-FFF2-40B4-BE49-F238E27FC236}">
                  <a16:creationId xmlns:a16="http://schemas.microsoft.com/office/drawing/2014/main" id="{D0179E56-1E60-4BE4-B585-D4827A74BA7F}"/>
                </a:ext>
              </a:extLst>
            </p:cNvPr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8" name="Google Shape;1717;p39">
              <a:extLst>
                <a:ext uri="{FF2B5EF4-FFF2-40B4-BE49-F238E27FC236}">
                  <a16:creationId xmlns:a16="http://schemas.microsoft.com/office/drawing/2014/main" id="{A277E54D-09F0-42D7-BBAD-C68FFF3B138C}"/>
                </a:ext>
              </a:extLst>
            </p:cNvPr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9" name="Google Shape;1718;p39">
              <a:extLst>
                <a:ext uri="{FF2B5EF4-FFF2-40B4-BE49-F238E27FC236}">
                  <a16:creationId xmlns:a16="http://schemas.microsoft.com/office/drawing/2014/main" id="{252EAF78-06E5-4E6D-A2FB-95D58277CBD0}"/>
                </a:ext>
              </a:extLst>
            </p:cNvPr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0" name="Google Shape;1719;p39">
              <a:extLst>
                <a:ext uri="{FF2B5EF4-FFF2-40B4-BE49-F238E27FC236}">
                  <a16:creationId xmlns:a16="http://schemas.microsoft.com/office/drawing/2014/main" id="{88849D00-D54A-425B-9BB9-C0DE53F07C8D}"/>
                </a:ext>
              </a:extLst>
            </p:cNvPr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1" name="Google Shape;1720;p39">
              <a:extLst>
                <a:ext uri="{FF2B5EF4-FFF2-40B4-BE49-F238E27FC236}">
                  <a16:creationId xmlns:a16="http://schemas.microsoft.com/office/drawing/2014/main" id="{E4989069-6A05-4507-8C3B-A36524E53E3A}"/>
                </a:ext>
              </a:extLst>
            </p:cNvPr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2" name="Google Shape;1721;p39">
              <a:extLst>
                <a:ext uri="{FF2B5EF4-FFF2-40B4-BE49-F238E27FC236}">
                  <a16:creationId xmlns:a16="http://schemas.microsoft.com/office/drawing/2014/main" id="{93EC2874-C05B-45D0-9D3A-DF19B9B47867}"/>
                </a:ext>
              </a:extLst>
            </p:cNvPr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3" name="Google Shape;1722;p39">
              <a:extLst>
                <a:ext uri="{FF2B5EF4-FFF2-40B4-BE49-F238E27FC236}">
                  <a16:creationId xmlns:a16="http://schemas.microsoft.com/office/drawing/2014/main" id="{B454775F-CE92-42E0-9222-BB52518C1E3C}"/>
                </a:ext>
              </a:extLst>
            </p:cNvPr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4" name="Google Shape;1723;p39">
              <a:extLst>
                <a:ext uri="{FF2B5EF4-FFF2-40B4-BE49-F238E27FC236}">
                  <a16:creationId xmlns:a16="http://schemas.microsoft.com/office/drawing/2014/main" id="{EB3CBFF1-F2E0-43B0-9B63-EB1095F694FA}"/>
                </a:ext>
              </a:extLst>
            </p:cNvPr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5" name="Google Shape;1724;p39">
              <a:extLst>
                <a:ext uri="{FF2B5EF4-FFF2-40B4-BE49-F238E27FC236}">
                  <a16:creationId xmlns:a16="http://schemas.microsoft.com/office/drawing/2014/main" id="{F59BC7F6-D1B2-457F-B0F4-6010162BE23A}"/>
                </a:ext>
              </a:extLst>
            </p:cNvPr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6" name="Google Shape;1725;p39">
              <a:extLst>
                <a:ext uri="{FF2B5EF4-FFF2-40B4-BE49-F238E27FC236}">
                  <a16:creationId xmlns:a16="http://schemas.microsoft.com/office/drawing/2014/main" id="{DB5C1FD8-A063-4ADB-875B-FF5E7FFA94E5}"/>
                </a:ext>
              </a:extLst>
            </p:cNvPr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7" name="Google Shape;1726;p39">
              <a:extLst>
                <a:ext uri="{FF2B5EF4-FFF2-40B4-BE49-F238E27FC236}">
                  <a16:creationId xmlns:a16="http://schemas.microsoft.com/office/drawing/2014/main" id="{CE115752-6937-47CA-9E5E-C7CFE59C5CE0}"/>
                </a:ext>
              </a:extLst>
            </p:cNvPr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8" name="Google Shape;1727;p39">
              <a:extLst>
                <a:ext uri="{FF2B5EF4-FFF2-40B4-BE49-F238E27FC236}">
                  <a16:creationId xmlns:a16="http://schemas.microsoft.com/office/drawing/2014/main" id="{1A72C0DA-8C89-402D-994C-E319BC9B0C23}"/>
                </a:ext>
              </a:extLst>
            </p:cNvPr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9" name="Google Shape;1728;p39">
              <a:extLst>
                <a:ext uri="{FF2B5EF4-FFF2-40B4-BE49-F238E27FC236}">
                  <a16:creationId xmlns:a16="http://schemas.microsoft.com/office/drawing/2014/main" id="{19710045-78AE-45D5-87B7-F053B6C9FA03}"/>
                </a:ext>
              </a:extLst>
            </p:cNvPr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0" name="Google Shape;1729;p39">
              <a:extLst>
                <a:ext uri="{FF2B5EF4-FFF2-40B4-BE49-F238E27FC236}">
                  <a16:creationId xmlns:a16="http://schemas.microsoft.com/office/drawing/2014/main" id="{491C6CE3-0670-4E81-AA5D-E13DFAB57DB5}"/>
                </a:ext>
              </a:extLst>
            </p:cNvPr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1" name="Google Shape;1730;p39">
              <a:extLst>
                <a:ext uri="{FF2B5EF4-FFF2-40B4-BE49-F238E27FC236}">
                  <a16:creationId xmlns:a16="http://schemas.microsoft.com/office/drawing/2014/main" id="{10F96795-206A-4B02-ABE8-F3A8EA0F3B80}"/>
                </a:ext>
              </a:extLst>
            </p:cNvPr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2" name="Google Shape;1731;p39">
              <a:extLst>
                <a:ext uri="{FF2B5EF4-FFF2-40B4-BE49-F238E27FC236}">
                  <a16:creationId xmlns:a16="http://schemas.microsoft.com/office/drawing/2014/main" id="{3499D169-D841-416E-A5F7-DE443997AF58}"/>
                </a:ext>
              </a:extLst>
            </p:cNvPr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3" name="Google Shape;1732;p39">
              <a:extLst>
                <a:ext uri="{FF2B5EF4-FFF2-40B4-BE49-F238E27FC236}">
                  <a16:creationId xmlns:a16="http://schemas.microsoft.com/office/drawing/2014/main" id="{11F0126E-726D-4071-9202-49A32D8C6BEA}"/>
                </a:ext>
              </a:extLst>
            </p:cNvPr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4" name="Google Shape;1733;p39">
              <a:extLst>
                <a:ext uri="{FF2B5EF4-FFF2-40B4-BE49-F238E27FC236}">
                  <a16:creationId xmlns:a16="http://schemas.microsoft.com/office/drawing/2014/main" id="{94C784EB-2243-45A0-9D38-17482DE13713}"/>
                </a:ext>
              </a:extLst>
            </p:cNvPr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5" name="Google Shape;1734;p39">
              <a:extLst>
                <a:ext uri="{FF2B5EF4-FFF2-40B4-BE49-F238E27FC236}">
                  <a16:creationId xmlns:a16="http://schemas.microsoft.com/office/drawing/2014/main" id="{B2727FDF-CD28-45EC-8FC2-1B4C741B83D4}"/>
                </a:ext>
              </a:extLst>
            </p:cNvPr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6" name="Google Shape;1735;p39">
              <a:extLst>
                <a:ext uri="{FF2B5EF4-FFF2-40B4-BE49-F238E27FC236}">
                  <a16:creationId xmlns:a16="http://schemas.microsoft.com/office/drawing/2014/main" id="{31F37F6C-DC73-49C6-816C-A6E5CA16E8B5}"/>
                </a:ext>
              </a:extLst>
            </p:cNvPr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7" name="Google Shape;1736;p39">
              <a:extLst>
                <a:ext uri="{FF2B5EF4-FFF2-40B4-BE49-F238E27FC236}">
                  <a16:creationId xmlns:a16="http://schemas.microsoft.com/office/drawing/2014/main" id="{00361F93-153E-4FE9-BAE8-6937514891FD}"/>
                </a:ext>
              </a:extLst>
            </p:cNvPr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8" name="Google Shape;1737;p39">
              <a:extLst>
                <a:ext uri="{FF2B5EF4-FFF2-40B4-BE49-F238E27FC236}">
                  <a16:creationId xmlns:a16="http://schemas.microsoft.com/office/drawing/2014/main" id="{9C96AE72-0FB6-4D25-A337-79DAB6374727}"/>
                </a:ext>
              </a:extLst>
            </p:cNvPr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29" name="Google Shape;1738;p39">
              <a:extLst>
                <a:ext uri="{FF2B5EF4-FFF2-40B4-BE49-F238E27FC236}">
                  <a16:creationId xmlns:a16="http://schemas.microsoft.com/office/drawing/2014/main" id="{68F8B47F-6876-4D9E-A05E-981165121442}"/>
                </a:ext>
              </a:extLst>
            </p:cNvPr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0" name="Google Shape;1739;p39">
              <a:extLst>
                <a:ext uri="{FF2B5EF4-FFF2-40B4-BE49-F238E27FC236}">
                  <a16:creationId xmlns:a16="http://schemas.microsoft.com/office/drawing/2014/main" id="{D0ECE50E-D512-4F8D-A7B0-22D161F41BC1}"/>
                </a:ext>
              </a:extLst>
            </p:cNvPr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1" name="Google Shape;1740;p39">
              <a:extLst>
                <a:ext uri="{FF2B5EF4-FFF2-40B4-BE49-F238E27FC236}">
                  <a16:creationId xmlns:a16="http://schemas.microsoft.com/office/drawing/2014/main" id="{AE089E86-DFC9-4D98-B941-F7BBA40F551D}"/>
                </a:ext>
              </a:extLst>
            </p:cNvPr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2" name="Google Shape;1741;p39">
              <a:extLst>
                <a:ext uri="{FF2B5EF4-FFF2-40B4-BE49-F238E27FC236}">
                  <a16:creationId xmlns:a16="http://schemas.microsoft.com/office/drawing/2014/main" id="{668EA0CF-976B-4451-8EEA-B751936F00B2}"/>
                </a:ext>
              </a:extLst>
            </p:cNvPr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3" name="Google Shape;1742;p39">
              <a:extLst>
                <a:ext uri="{FF2B5EF4-FFF2-40B4-BE49-F238E27FC236}">
                  <a16:creationId xmlns:a16="http://schemas.microsoft.com/office/drawing/2014/main" id="{F044D3CD-17C0-4CB1-ACCC-6FC96C022C5E}"/>
                </a:ext>
              </a:extLst>
            </p:cNvPr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4" name="Google Shape;1743;p39">
              <a:extLst>
                <a:ext uri="{FF2B5EF4-FFF2-40B4-BE49-F238E27FC236}">
                  <a16:creationId xmlns:a16="http://schemas.microsoft.com/office/drawing/2014/main" id="{552FC0D9-B959-43CC-BA37-DCF9831A2E20}"/>
                </a:ext>
              </a:extLst>
            </p:cNvPr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5" name="Google Shape;1744;p39">
              <a:extLst>
                <a:ext uri="{FF2B5EF4-FFF2-40B4-BE49-F238E27FC236}">
                  <a16:creationId xmlns:a16="http://schemas.microsoft.com/office/drawing/2014/main" id="{A8B18973-738B-48E9-AA7D-DB7DD9F81B8A}"/>
                </a:ext>
              </a:extLst>
            </p:cNvPr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6" name="Google Shape;1745;p39">
              <a:extLst>
                <a:ext uri="{FF2B5EF4-FFF2-40B4-BE49-F238E27FC236}">
                  <a16:creationId xmlns:a16="http://schemas.microsoft.com/office/drawing/2014/main" id="{4AD8F298-3431-4D30-A94C-CCEA1CD4691F}"/>
                </a:ext>
              </a:extLst>
            </p:cNvPr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7" name="Google Shape;1746;p39">
              <a:extLst>
                <a:ext uri="{FF2B5EF4-FFF2-40B4-BE49-F238E27FC236}">
                  <a16:creationId xmlns:a16="http://schemas.microsoft.com/office/drawing/2014/main" id="{FC9FC866-5254-491A-8E30-2EA533E51295}"/>
                </a:ext>
              </a:extLst>
            </p:cNvPr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8" name="Google Shape;1747;p39">
              <a:extLst>
                <a:ext uri="{FF2B5EF4-FFF2-40B4-BE49-F238E27FC236}">
                  <a16:creationId xmlns:a16="http://schemas.microsoft.com/office/drawing/2014/main" id="{3614D487-617A-4F84-87F2-7ED7BFDF2280}"/>
                </a:ext>
              </a:extLst>
            </p:cNvPr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39" name="Google Shape;1748;p39">
              <a:extLst>
                <a:ext uri="{FF2B5EF4-FFF2-40B4-BE49-F238E27FC236}">
                  <a16:creationId xmlns:a16="http://schemas.microsoft.com/office/drawing/2014/main" id="{E33D4A35-7D3F-4789-82CB-BE33142E8BC2}"/>
                </a:ext>
              </a:extLst>
            </p:cNvPr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0" name="Google Shape;1749;p39">
              <a:extLst>
                <a:ext uri="{FF2B5EF4-FFF2-40B4-BE49-F238E27FC236}">
                  <a16:creationId xmlns:a16="http://schemas.microsoft.com/office/drawing/2014/main" id="{34C915D0-57E6-4207-A173-12F710B0BFBD}"/>
                </a:ext>
              </a:extLst>
            </p:cNvPr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1" name="Google Shape;1750;p39">
              <a:extLst>
                <a:ext uri="{FF2B5EF4-FFF2-40B4-BE49-F238E27FC236}">
                  <a16:creationId xmlns:a16="http://schemas.microsoft.com/office/drawing/2014/main" id="{B09CAFE2-90FE-4E3F-9E32-7BA7862E2385}"/>
                </a:ext>
              </a:extLst>
            </p:cNvPr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2" name="Google Shape;1751;p39">
              <a:extLst>
                <a:ext uri="{FF2B5EF4-FFF2-40B4-BE49-F238E27FC236}">
                  <a16:creationId xmlns:a16="http://schemas.microsoft.com/office/drawing/2014/main" id="{49F0EE32-41A0-4DCA-8C73-65058B0ADA13}"/>
                </a:ext>
              </a:extLst>
            </p:cNvPr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3" name="Google Shape;1752;p39">
              <a:extLst>
                <a:ext uri="{FF2B5EF4-FFF2-40B4-BE49-F238E27FC236}">
                  <a16:creationId xmlns:a16="http://schemas.microsoft.com/office/drawing/2014/main" id="{D2838ECC-5CE6-4F09-9826-8CA765102BEF}"/>
                </a:ext>
              </a:extLst>
            </p:cNvPr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4" name="Google Shape;1753;p39">
              <a:extLst>
                <a:ext uri="{FF2B5EF4-FFF2-40B4-BE49-F238E27FC236}">
                  <a16:creationId xmlns:a16="http://schemas.microsoft.com/office/drawing/2014/main" id="{8C8047D2-AFB9-495D-96CA-A98E090C29C6}"/>
                </a:ext>
              </a:extLst>
            </p:cNvPr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5" name="Google Shape;1754;p39">
              <a:extLst>
                <a:ext uri="{FF2B5EF4-FFF2-40B4-BE49-F238E27FC236}">
                  <a16:creationId xmlns:a16="http://schemas.microsoft.com/office/drawing/2014/main" id="{9CFF83DB-E80F-40D1-8E76-8CC602F5E978}"/>
                </a:ext>
              </a:extLst>
            </p:cNvPr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6" name="Google Shape;1755;p39">
              <a:extLst>
                <a:ext uri="{FF2B5EF4-FFF2-40B4-BE49-F238E27FC236}">
                  <a16:creationId xmlns:a16="http://schemas.microsoft.com/office/drawing/2014/main" id="{1A746A04-BA11-499F-89A5-A3255BAF5C65}"/>
                </a:ext>
              </a:extLst>
            </p:cNvPr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7" name="Google Shape;1756;p39">
              <a:extLst>
                <a:ext uri="{FF2B5EF4-FFF2-40B4-BE49-F238E27FC236}">
                  <a16:creationId xmlns:a16="http://schemas.microsoft.com/office/drawing/2014/main" id="{24A28366-92F6-44DD-9EEB-3AAF79CC837C}"/>
                </a:ext>
              </a:extLst>
            </p:cNvPr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8" name="Google Shape;1757;p39">
              <a:extLst>
                <a:ext uri="{FF2B5EF4-FFF2-40B4-BE49-F238E27FC236}">
                  <a16:creationId xmlns:a16="http://schemas.microsoft.com/office/drawing/2014/main" id="{3D60B60B-E2CC-4CF2-81F5-D8C3132387DD}"/>
                </a:ext>
              </a:extLst>
            </p:cNvPr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49" name="Google Shape;1758;p39">
              <a:extLst>
                <a:ext uri="{FF2B5EF4-FFF2-40B4-BE49-F238E27FC236}">
                  <a16:creationId xmlns:a16="http://schemas.microsoft.com/office/drawing/2014/main" id="{65E99EF1-DB53-498C-A0C1-35881708BF87}"/>
                </a:ext>
              </a:extLst>
            </p:cNvPr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0" name="Google Shape;1759;p39">
              <a:extLst>
                <a:ext uri="{FF2B5EF4-FFF2-40B4-BE49-F238E27FC236}">
                  <a16:creationId xmlns:a16="http://schemas.microsoft.com/office/drawing/2014/main" id="{DBE22F41-465F-4661-A2FB-49FA342E09F3}"/>
                </a:ext>
              </a:extLst>
            </p:cNvPr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1" name="Google Shape;1760;p39">
              <a:extLst>
                <a:ext uri="{FF2B5EF4-FFF2-40B4-BE49-F238E27FC236}">
                  <a16:creationId xmlns:a16="http://schemas.microsoft.com/office/drawing/2014/main" id="{A41CBF48-8540-4043-96DB-41AB57B24886}"/>
                </a:ext>
              </a:extLst>
            </p:cNvPr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2" name="Google Shape;1761;p39">
              <a:extLst>
                <a:ext uri="{FF2B5EF4-FFF2-40B4-BE49-F238E27FC236}">
                  <a16:creationId xmlns:a16="http://schemas.microsoft.com/office/drawing/2014/main" id="{ACDCCF53-9323-45FA-90DE-38F39DC0E572}"/>
                </a:ext>
              </a:extLst>
            </p:cNvPr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3" name="Google Shape;1762;p39">
              <a:extLst>
                <a:ext uri="{FF2B5EF4-FFF2-40B4-BE49-F238E27FC236}">
                  <a16:creationId xmlns:a16="http://schemas.microsoft.com/office/drawing/2014/main" id="{2548E813-1406-4041-A4A4-12CFFA04B21F}"/>
                </a:ext>
              </a:extLst>
            </p:cNvPr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4" name="Google Shape;1763;p39">
              <a:extLst>
                <a:ext uri="{FF2B5EF4-FFF2-40B4-BE49-F238E27FC236}">
                  <a16:creationId xmlns:a16="http://schemas.microsoft.com/office/drawing/2014/main" id="{1F3A6C27-F0FB-4A87-8341-D7868673C802}"/>
                </a:ext>
              </a:extLst>
            </p:cNvPr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5" name="Google Shape;1764;p39">
              <a:extLst>
                <a:ext uri="{FF2B5EF4-FFF2-40B4-BE49-F238E27FC236}">
                  <a16:creationId xmlns:a16="http://schemas.microsoft.com/office/drawing/2014/main" id="{4034A458-663B-416F-A9D4-1D25C85C9FF0}"/>
                </a:ext>
              </a:extLst>
            </p:cNvPr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6" name="Google Shape;1765;p39">
              <a:extLst>
                <a:ext uri="{FF2B5EF4-FFF2-40B4-BE49-F238E27FC236}">
                  <a16:creationId xmlns:a16="http://schemas.microsoft.com/office/drawing/2014/main" id="{DBC93C96-52F4-4E9A-AC36-2BB1085997A3}"/>
                </a:ext>
              </a:extLst>
            </p:cNvPr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7" name="Google Shape;1766;p39">
              <a:extLst>
                <a:ext uri="{FF2B5EF4-FFF2-40B4-BE49-F238E27FC236}">
                  <a16:creationId xmlns:a16="http://schemas.microsoft.com/office/drawing/2014/main" id="{B443F3A5-9AB3-4717-A06E-CAA853118E50}"/>
                </a:ext>
              </a:extLst>
            </p:cNvPr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8" name="Google Shape;1767;p39">
              <a:extLst>
                <a:ext uri="{FF2B5EF4-FFF2-40B4-BE49-F238E27FC236}">
                  <a16:creationId xmlns:a16="http://schemas.microsoft.com/office/drawing/2014/main" id="{E6493462-6563-4505-BF33-A3BDC1A3D67F}"/>
                </a:ext>
              </a:extLst>
            </p:cNvPr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59" name="Google Shape;1768;p39">
              <a:extLst>
                <a:ext uri="{FF2B5EF4-FFF2-40B4-BE49-F238E27FC236}">
                  <a16:creationId xmlns:a16="http://schemas.microsoft.com/office/drawing/2014/main" id="{2E31C0D4-2AAC-4E3F-BB10-14A0F2D8C2B4}"/>
                </a:ext>
              </a:extLst>
            </p:cNvPr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0" name="Google Shape;1769;p39">
              <a:extLst>
                <a:ext uri="{FF2B5EF4-FFF2-40B4-BE49-F238E27FC236}">
                  <a16:creationId xmlns:a16="http://schemas.microsoft.com/office/drawing/2014/main" id="{EBE23F45-1CD1-40EB-85FF-45858CA51FAB}"/>
                </a:ext>
              </a:extLst>
            </p:cNvPr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1" name="Google Shape;1770;p39">
              <a:extLst>
                <a:ext uri="{FF2B5EF4-FFF2-40B4-BE49-F238E27FC236}">
                  <a16:creationId xmlns:a16="http://schemas.microsoft.com/office/drawing/2014/main" id="{FC445101-072B-4B75-A0EC-2F1C98355509}"/>
                </a:ext>
              </a:extLst>
            </p:cNvPr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2" name="Google Shape;1771;p39">
              <a:extLst>
                <a:ext uri="{FF2B5EF4-FFF2-40B4-BE49-F238E27FC236}">
                  <a16:creationId xmlns:a16="http://schemas.microsoft.com/office/drawing/2014/main" id="{F7AA1A5E-0A30-4E55-9750-4F5CD9CCE843}"/>
                </a:ext>
              </a:extLst>
            </p:cNvPr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3" name="Google Shape;1772;p39">
              <a:extLst>
                <a:ext uri="{FF2B5EF4-FFF2-40B4-BE49-F238E27FC236}">
                  <a16:creationId xmlns:a16="http://schemas.microsoft.com/office/drawing/2014/main" id="{AC341FD5-0569-4D60-9726-757DBBF42E65}"/>
                </a:ext>
              </a:extLst>
            </p:cNvPr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4" name="Google Shape;1773;p39">
              <a:extLst>
                <a:ext uri="{FF2B5EF4-FFF2-40B4-BE49-F238E27FC236}">
                  <a16:creationId xmlns:a16="http://schemas.microsoft.com/office/drawing/2014/main" id="{10B946C1-960B-4A38-896E-B4C9483A7BD2}"/>
                </a:ext>
              </a:extLst>
            </p:cNvPr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5" name="Google Shape;1774;p39">
              <a:extLst>
                <a:ext uri="{FF2B5EF4-FFF2-40B4-BE49-F238E27FC236}">
                  <a16:creationId xmlns:a16="http://schemas.microsoft.com/office/drawing/2014/main" id="{FA179C0D-298E-4B6F-806F-6863E1B151BE}"/>
                </a:ext>
              </a:extLst>
            </p:cNvPr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6" name="Google Shape;1775;p39">
              <a:extLst>
                <a:ext uri="{FF2B5EF4-FFF2-40B4-BE49-F238E27FC236}">
                  <a16:creationId xmlns:a16="http://schemas.microsoft.com/office/drawing/2014/main" id="{C8C28000-76A8-4B47-A161-CD0D3EF1EE6A}"/>
                </a:ext>
              </a:extLst>
            </p:cNvPr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7" name="Google Shape;1776;p39">
              <a:extLst>
                <a:ext uri="{FF2B5EF4-FFF2-40B4-BE49-F238E27FC236}">
                  <a16:creationId xmlns:a16="http://schemas.microsoft.com/office/drawing/2014/main" id="{13CB437B-C63A-441F-8A4D-0257D957CD12}"/>
                </a:ext>
              </a:extLst>
            </p:cNvPr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8" name="Google Shape;1777;p39">
              <a:extLst>
                <a:ext uri="{FF2B5EF4-FFF2-40B4-BE49-F238E27FC236}">
                  <a16:creationId xmlns:a16="http://schemas.microsoft.com/office/drawing/2014/main" id="{C0D16CFB-3041-440B-B7BE-C4A44EFDA9B2}"/>
                </a:ext>
              </a:extLst>
            </p:cNvPr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69" name="Google Shape;1778;p39">
              <a:extLst>
                <a:ext uri="{FF2B5EF4-FFF2-40B4-BE49-F238E27FC236}">
                  <a16:creationId xmlns:a16="http://schemas.microsoft.com/office/drawing/2014/main" id="{D3E20B40-9402-410C-9C4E-C7BFE8CB3F76}"/>
                </a:ext>
              </a:extLst>
            </p:cNvPr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0" name="Google Shape;1779;p39">
              <a:extLst>
                <a:ext uri="{FF2B5EF4-FFF2-40B4-BE49-F238E27FC236}">
                  <a16:creationId xmlns:a16="http://schemas.microsoft.com/office/drawing/2014/main" id="{FBA84BA7-93F9-438E-821F-2F05EC6E220B}"/>
                </a:ext>
              </a:extLst>
            </p:cNvPr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1" name="Google Shape;1780;p39">
              <a:extLst>
                <a:ext uri="{FF2B5EF4-FFF2-40B4-BE49-F238E27FC236}">
                  <a16:creationId xmlns:a16="http://schemas.microsoft.com/office/drawing/2014/main" id="{9233CD7B-B3DE-4E45-8049-9DDA2315F53A}"/>
                </a:ext>
              </a:extLst>
            </p:cNvPr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2" name="Google Shape;1781;p39">
              <a:extLst>
                <a:ext uri="{FF2B5EF4-FFF2-40B4-BE49-F238E27FC236}">
                  <a16:creationId xmlns:a16="http://schemas.microsoft.com/office/drawing/2014/main" id="{4D068160-9401-4938-913E-34B1F132E099}"/>
                </a:ext>
              </a:extLst>
            </p:cNvPr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3" name="Google Shape;1782;p39">
              <a:extLst>
                <a:ext uri="{FF2B5EF4-FFF2-40B4-BE49-F238E27FC236}">
                  <a16:creationId xmlns:a16="http://schemas.microsoft.com/office/drawing/2014/main" id="{F4C762FE-CBA6-4EC6-BE46-3651A9361548}"/>
                </a:ext>
              </a:extLst>
            </p:cNvPr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4" name="Google Shape;1783;p39">
              <a:extLst>
                <a:ext uri="{FF2B5EF4-FFF2-40B4-BE49-F238E27FC236}">
                  <a16:creationId xmlns:a16="http://schemas.microsoft.com/office/drawing/2014/main" id="{076AA9CA-8275-4E40-9351-37C1CDD85862}"/>
                </a:ext>
              </a:extLst>
            </p:cNvPr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5" name="Google Shape;1784;p39">
              <a:extLst>
                <a:ext uri="{FF2B5EF4-FFF2-40B4-BE49-F238E27FC236}">
                  <a16:creationId xmlns:a16="http://schemas.microsoft.com/office/drawing/2014/main" id="{4D84F815-6B1A-4F00-8C67-DEFA257FD587}"/>
                </a:ext>
              </a:extLst>
            </p:cNvPr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6" name="Google Shape;1785;p39">
              <a:extLst>
                <a:ext uri="{FF2B5EF4-FFF2-40B4-BE49-F238E27FC236}">
                  <a16:creationId xmlns:a16="http://schemas.microsoft.com/office/drawing/2014/main" id="{C57A9F55-52DD-4ABC-92B0-A0170545B191}"/>
                </a:ext>
              </a:extLst>
            </p:cNvPr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7" name="Google Shape;1786;p39">
              <a:extLst>
                <a:ext uri="{FF2B5EF4-FFF2-40B4-BE49-F238E27FC236}">
                  <a16:creationId xmlns:a16="http://schemas.microsoft.com/office/drawing/2014/main" id="{6140DBCA-AAA6-471E-A793-93F02F946C1C}"/>
                </a:ext>
              </a:extLst>
            </p:cNvPr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8" name="Google Shape;1787;p39">
              <a:extLst>
                <a:ext uri="{FF2B5EF4-FFF2-40B4-BE49-F238E27FC236}">
                  <a16:creationId xmlns:a16="http://schemas.microsoft.com/office/drawing/2014/main" id="{63EEB722-5550-43A8-80B2-52B0E85F2E13}"/>
                </a:ext>
              </a:extLst>
            </p:cNvPr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79" name="Google Shape;1788;p39">
              <a:extLst>
                <a:ext uri="{FF2B5EF4-FFF2-40B4-BE49-F238E27FC236}">
                  <a16:creationId xmlns:a16="http://schemas.microsoft.com/office/drawing/2014/main" id="{F361AAB5-E3BB-4558-B4C5-B7FDC6E7BBB4}"/>
                </a:ext>
              </a:extLst>
            </p:cNvPr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0" name="Google Shape;1789;p39">
              <a:extLst>
                <a:ext uri="{FF2B5EF4-FFF2-40B4-BE49-F238E27FC236}">
                  <a16:creationId xmlns:a16="http://schemas.microsoft.com/office/drawing/2014/main" id="{4E765A45-8748-45DD-B7C0-AF9A8ADD726B}"/>
                </a:ext>
              </a:extLst>
            </p:cNvPr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1" name="Google Shape;1790;p39">
              <a:extLst>
                <a:ext uri="{FF2B5EF4-FFF2-40B4-BE49-F238E27FC236}">
                  <a16:creationId xmlns:a16="http://schemas.microsoft.com/office/drawing/2014/main" id="{0B439532-FE8F-4839-A869-4AB1A94DB358}"/>
                </a:ext>
              </a:extLst>
            </p:cNvPr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2" name="Google Shape;1791;p39">
              <a:extLst>
                <a:ext uri="{FF2B5EF4-FFF2-40B4-BE49-F238E27FC236}">
                  <a16:creationId xmlns:a16="http://schemas.microsoft.com/office/drawing/2014/main" id="{D1ABA972-41BD-46D3-877C-5AECE4A71CDF}"/>
                </a:ext>
              </a:extLst>
            </p:cNvPr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3" name="Google Shape;1792;p39">
              <a:extLst>
                <a:ext uri="{FF2B5EF4-FFF2-40B4-BE49-F238E27FC236}">
                  <a16:creationId xmlns:a16="http://schemas.microsoft.com/office/drawing/2014/main" id="{E9EE6C25-B965-41BA-BFE5-1AB0893923E3}"/>
                </a:ext>
              </a:extLst>
            </p:cNvPr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4" name="Google Shape;1793;p39">
              <a:extLst>
                <a:ext uri="{FF2B5EF4-FFF2-40B4-BE49-F238E27FC236}">
                  <a16:creationId xmlns:a16="http://schemas.microsoft.com/office/drawing/2014/main" id="{2DAA1195-1350-4863-B061-78F447524374}"/>
                </a:ext>
              </a:extLst>
            </p:cNvPr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5" name="Google Shape;1794;p39">
              <a:extLst>
                <a:ext uri="{FF2B5EF4-FFF2-40B4-BE49-F238E27FC236}">
                  <a16:creationId xmlns:a16="http://schemas.microsoft.com/office/drawing/2014/main" id="{46C8860D-A8BD-4F09-B09E-ED79457D02EE}"/>
                </a:ext>
              </a:extLst>
            </p:cNvPr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6" name="Google Shape;1795;p39">
              <a:extLst>
                <a:ext uri="{FF2B5EF4-FFF2-40B4-BE49-F238E27FC236}">
                  <a16:creationId xmlns:a16="http://schemas.microsoft.com/office/drawing/2014/main" id="{07961ACB-3BCB-4D63-A2D8-9EFA78DA36F2}"/>
                </a:ext>
              </a:extLst>
            </p:cNvPr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7" name="Google Shape;1796;p39">
              <a:extLst>
                <a:ext uri="{FF2B5EF4-FFF2-40B4-BE49-F238E27FC236}">
                  <a16:creationId xmlns:a16="http://schemas.microsoft.com/office/drawing/2014/main" id="{808D1D57-6FBA-431A-B27E-7333CCF725D7}"/>
                </a:ext>
              </a:extLst>
            </p:cNvPr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8" name="Google Shape;1797;p39">
              <a:extLst>
                <a:ext uri="{FF2B5EF4-FFF2-40B4-BE49-F238E27FC236}">
                  <a16:creationId xmlns:a16="http://schemas.microsoft.com/office/drawing/2014/main" id="{DAD1C1A2-B1EA-412A-9A31-EEDE75694E43}"/>
                </a:ext>
              </a:extLst>
            </p:cNvPr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89" name="Google Shape;1798;p39">
              <a:extLst>
                <a:ext uri="{FF2B5EF4-FFF2-40B4-BE49-F238E27FC236}">
                  <a16:creationId xmlns:a16="http://schemas.microsoft.com/office/drawing/2014/main" id="{2BE970AB-8921-49BB-A2B4-1543E79005EF}"/>
                </a:ext>
              </a:extLst>
            </p:cNvPr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0" name="Google Shape;1799;p39">
              <a:extLst>
                <a:ext uri="{FF2B5EF4-FFF2-40B4-BE49-F238E27FC236}">
                  <a16:creationId xmlns:a16="http://schemas.microsoft.com/office/drawing/2014/main" id="{AC0772C7-E072-4919-8CE5-41F4964FD2B4}"/>
                </a:ext>
              </a:extLst>
            </p:cNvPr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1" name="Google Shape;1800;p39">
              <a:extLst>
                <a:ext uri="{FF2B5EF4-FFF2-40B4-BE49-F238E27FC236}">
                  <a16:creationId xmlns:a16="http://schemas.microsoft.com/office/drawing/2014/main" id="{E7383BED-2FE1-42E2-AE01-F703BC56EE33}"/>
                </a:ext>
              </a:extLst>
            </p:cNvPr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2" name="Google Shape;1801;p39">
              <a:extLst>
                <a:ext uri="{FF2B5EF4-FFF2-40B4-BE49-F238E27FC236}">
                  <a16:creationId xmlns:a16="http://schemas.microsoft.com/office/drawing/2014/main" id="{56780A52-5587-448B-B801-BEB8D7EB2647}"/>
                </a:ext>
              </a:extLst>
            </p:cNvPr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3" name="Google Shape;1802;p39">
              <a:extLst>
                <a:ext uri="{FF2B5EF4-FFF2-40B4-BE49-F238E27FC236}">
                  <a16:creationId xmlns:a16="http://schemas.microsoft.com/office/drawing/2014/main" id="{7F3887EE-78E6-4909-B3D0-10B292E38805}"/>
                </a:ext>
              </a:extLst>
            </p:cNvPr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4" name="Google Shape;1803;p39">
              <a:extLst>
                <a:ext uri="{FF2B5EF4-FFF2-40B4-BE49-F238E27FC236}">
                  <a16:creationId xmlns:a16="http://schemas.microsoft.com/office/drawing/2014/main" id="{03C472F8-FA20-41D0-A7A9-187C329EFF46}"/>
                </a:ext>
              </a:extLst>
            </p:cNvPr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5" name="Google Shape;1804;p39">
              <a:extLst>
                <a:ext uri="{FF2B5EF4-FFF2-40B4-BE49-F238E27FC236}">
                  <a16:creationId xmlns:a16="http://schemas.microsoft.com/office/drawing/2014/main" id="{812A05C0-8FBA-44B8-B840-A7E4857FE76A}"/>
                </a:ext>
              </a:extLst>
            </p:cNvPr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6" name="Google Shape;1805;p39">
              <a:extLst>
                <a:ext uri="{FF2B5EF4-FFF2-40B4-BE49-F238E27FC236}">
                  <a16:creationId xmlns:a16="http://schemas.microsoft.com/office/drawing/2014/main" id="{D9D8A5BE-7C5D-49C1-AB52-0E6B4FD7F413}"/>
                </a:ext>
              </a:extLst>
            </p:cNvPr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7" name="Google Shape;1806;p39">
              <a:extLst>
                <a:ext uri="{FF2B5EF4-FFF2-40B4-BE49-F238E27FC236}">
                  <a16:creationId xmlns:a16="http://schemas.microsoft.com/office/drawing/2014/main" id="{578828F2-8760-4A64-B32A-7628AD101E83}"/>
                </a:ext>
              </a:extLst>
            </p:cNvPr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8" name="Google Shape;1807;p39">
              <a:extLst>
                <a:ext uri="{FF2B5EF4-FFF2-40B4-BE49-F238E27FC236}">
                  <a16:creationId xmlns:a16="http://schemas.microsoft.com/office/drawing/2014/main" id="{37664532-D92B-492A-9DF9-21D7F837CBFA}"/>
                </a:ext>
              </a:extLst>
            </p:cNvPr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9" name="Google Shape;1808;p39">
              <a:extLst>
                <a:ext uri="{FF2B5EF4-FFF2-40B4-BE49-F238E27FC236}">
                  <a16:creationId xmlns:a16="http://schemas.microsoft.com/office/drawing/2014/main" id="{8BFAE9C7-CCDF-489B-A15B-EF740D830C03}"/>
                </a:ext>
              </a:extLst>
            </p:cNvPr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0" name="Google Shape;1809;p39">
              <a:extLst>
                <a:ext uri="{FF2B5EF4-FFF2-40B4-BE49-F238E27FC236}">
                  <a16:creationId xmlns:a16="http://schemas.microsoft.com/office/drawing/2014/main" id="{BE17EA13-5A34-41A4-8134-F2A40C59AB8C}"/>
                </a:ext>
              </a:extLst>
            </p:cNvPr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1" name="Google Shape;1810;p39">
              <a:extLst>
                <a:ext uri="{FF2B5EF4-FFF2-40B4-BE49-F238E27FC236}">
                  <a16:creationId xmlns:a16="http://schemas.microsoft.com/office/drawing/2014/main" id="{AAF9F3DD-B9E6-43A4-819D-0BFEC1F16BA9}"/>
                </a:ext>
              </a:extLst>
            </p:cNvPr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2" name="Google Shape;1811;p39">
              <a:extLst>
                <a:ext uri="{FF2B5EF4-FFF2-40B4-BE49-F238E27FC236}">
                  <a16:creationId xmlns:a16="http://schemas.microsoft.com/office/drawing/2014/main" id="{4EECB21C-EB22-437F-8707-96B43C70490B}"/>
                </a:ext>
              </a:extLst>
            </p:cNvPr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3" name="Google Shape;1812;p39">
              <a:extLst>
                <a:ext uri="{FF2B5EF4-FFF2-40B4-BE49-F238E27FC236}">
                  <a16:creationId xmlns:a16="http://schemas.microsoft.com/office/drawing/2014/main" id="{2F336CF5-2ECB-4865-A463-D8B703573B74}"/>
                </a:ext>
              </a:extLst>
            </p:cNvPr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4" name="Google Shape;1813;p39">
              <a:extLst>
                <a:ext uri="{FF2B5EF4-FFF2-40B4-BE49-F238E27FC236}">
                  <a16:creationId xmlns:a16="http://schemas.microsoft.com/office/drawing/2014/main" id="{08973D46-5F1B-4C52-9675-15BD72FFC779}"/>
                </a:ext>
              </a:extLst>
            </p:cNvPr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5" name="Google Shape;1814;p39">
              <a:extLst>
                <a:ext uri="{FF2B5EF4-FFF2-40B4-BE49-F238E27FC236}">
                  <a16:creationId xmlns:a16="http://schemas.microsoft.com/office/drawing/2014/main" id="{709028ED-88C1-4B3B-8EAA-CED0CF7A3E66}"/>
                </a:ext>
              </a:extLst>
            </p:cNvPr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6" name="Google Shape;1815;p39">
              <a:extLst>
                <a:ext uri="{FF2B5EF4-FFF2-40B4-BE49-F238E27FC236}">
                  <a16:creationId xmlns:a16="http://schemas.microsoft.com/office/drawing/2014/main" id="{4684EFEA-0068-4262-8A7A-E98D715693D0}"/>
                </a:ext>
              </a:extLst>
            </p:cNvPr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7" name="Google Shape;1816;p39">
              <a:extLst>
                <a:ext uri="{FF2B5EF4-FFF2-40B4-BE49-F238E27FC236}">
                  <a16:creationId xmlns:a16="http://schemas.microsoft.com/office/drawing/2014/main" id="{25223F97-7ADE-4BE5-80CE-A4B76B75169D}"/>
                </a:ext>
              </a:extLst>
            </p:cNvPr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8" name="Google Shape;1817;p39">
              <a:extLst>
                <a:ext uri="{FF2B5EF4-FFF2-40B4-BE49-F238E27FC236}">
                  <a16:creationId xmlns:a16="http://schemas.microsoft.com/office/drawing/2014/main" id="{6744AE4D-E344-47B8-8DAA-3285D853D00F}"/>
                </a:ext>
              </a:extLst>
            </p:cNvPr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9" name="Google Shape;1818;p39">
              <a:extLst>
                <a:ext uri="{FF2B5EF4-FFF2-40B4-BE49-F238E27FC236}">
                  <a16:creationId xmlns:a16="http://schemas.microsoft.com/office/drawing/2014/main" id="{220EF218-B289-48F1-AA05-FE2F5C052E32}"/>
                </a:ext>
              </a:extLst>
            </p:cNvPr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0" name="Google Shape;1819;p39">
              <a:extLst>
                <a:ext uri="{FF2B5EF4-FFF2-40B4-BE49-F238E27FC236}">
                  <a16:creationId xmlns:a16="http://schemas.microsoft.com/office/drawing/2014/main" id="{5B51320A-562D-481E-B304-62993BD4D3FF}"/>
                </a:ext>
              </a:extLst>
            </p:cNvPr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1" name="Google Shape;1820;p39">
              <a:extLst>
                <a:ext uri="{FF2B5EF4-FFF2-40B4-BE49-F238E27FC236}">
                  <a16:creationId xmlns:a16="http://schemas.microsoft.com/office/drawing/2014/main" id="{76EB4821-1EBD-4CED-A880-97FCE1BEF167}"/>
                </a:ext>
              </a:extLst>
            </p:cNvPr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2" name="Google Shape;1821;p39">
              <a:extLst>
                <a:ext uri="{FF2B5EF4-FFF2-40B4-BE49-F238E27FC236}">
                  <a16:creationId xmlns:a16="http://schemas.microsoft.com/office/drawing/2014/main" id="{9C2BAFD7-FA95-47AD-8C7D-CA496E2B57D0}"/>
                </a:ext>
              </a:extLst>
            </p:cNvPr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3" name="Google Shape;1822;p39">
              <a:extLst>
                <a:ext uri="{FF2B5EF4-FFF2-40B4-BE49-F238E27FC236}">
                  <a16:creationId xmlns:a16="http://schemas.microsoft.com/office/drawing/2014/main" id="{59D90558-5002-4A1C-A832-5E2979582321}"/>
                </a:ext>
              </a:extLst>
            </p:cNvPr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4" name="Google Shape;1823;p39">
              <a:extLst>
                <a:ext uri="{FF2B5EF4-FFF2-40B4-BE49-F238E27FC236}">
                  <a16:creationId xmlns:a16="http://schemas.microsoft.com/office/drawing/2014/main" id="{B640E921-5F30-4793-B31C-F596EB55FF3E}"/>
                </a:ext>
              </a:extLst>
            </p:cNvPr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5" name="Google Shape;1824;p39">
              <a:extLst>
                <a:ext uri="{FF2B5EF4-FFF2-40B4-BE49-F238E27FC236}">
                  <a16:creationId xmlns:a16="http://schemas.microsoft.com/office/drawing/2014/main" id="{4FD43CC3-7550-462C-8195-18BD4556D04F}"/>
                </a:ext>
              </a:extLst>
            </p:cNvPr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6" name="Google Shape;1825;p39">
              <a:extLst>
                <a:ext uri="{FF2B5EF4-FFF2-40B4-BE49-F238E27FC236}">
                  <a16:creationId xmlns:a16="http://schemas.microsoft.com/office/drawing/2014/main" id="{8D70C955-9889-4FBA-8C0C-5599A1AA6096}"/>
                </a:ext>
              </a:extLst>
            </p:cNvPr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7" name="Google Shape;1826;p39">
              <a:extLst>
                <a:ext uri="{FF2B5EF4-FFF2-40B4-BE49-F238E27FC236}">
                  <a16:creationId xmlns:a16="http://schemas.microsoft.com/office/drawing/2014/main" id="{F28C2463-A8ED-4383-B845-2C646059906C}"/>
                </a:ext>
              </a:extLst>
            </p:cNvPr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8" name="Google Shape;1827;p39">
              <a:extLst>
                <a:ext uri="{FF2B5EF4-FFF2-40B4-BE49-F238E27FC236}">
                  <a16:creationId xmlns:a16="http://schemas.microsoft.com/office/drawing/2014/main" id="{91F490EA-47A7-42C4-970F-763AC6837212}"/>
                </a:ext>
              </a:extLst>
            </p:cNvPr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9" name="Google Shape;1828;p39">
              <a:extLst>
                <a:ext uri="{FF2B5EF4-FFF2-40B4-BE49-F238E27FC236}">
                  <a16:creationId xmlns:a16="http://schemas.microsoft.com/office/drawing/2014/main" id="{903BB3D1-28E0-476F-BD97-6822C804474B}"/>
                </a:ext>
              </a:extLst>
            </p:cNvPr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0" name="Google Shape;1829;p39">
              <a:extLst>
                <a:ext uri="{FF2B5EF4-FFF2-40B4-BE49-F238E27FC236}">
                  <a16:creationId xmlns:a16="http://schemas.microsoft.com/office/drawing/2014/main" id="{2D66B980-ECD0-4F9B-84EB-C9847FD868DF}"/>
                </a:ext>
              </a:extLst>
            </p:cNvPr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1" name="Google Shape;1830;p39">
              <a:extLst>
                <a:ext uri="{FF2B5EF4-FFF2-40B4-BE49-F238E27FC236}">
                  <a16:creationId xmlns:a16="http://schemas.microsoft.com/office/drawing/2014/main" id="{29E9E397-AF0B-4317-BFFD-F89EB0686FF5}"/>
                </a:ext>
              </a:extLst>
            </p:cNvPr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2" name="Google Shape;1831;p39">
              <a:extLst>
                <a:ext uri="{FF2B5EF4-FFF2-40B4-BE49-F238E27FC236}">
                  <a16:creationId xmlns:a16="http://schemas.microsoft.com/office/drawing/2014/main" id="{B9A28090-F50F-4664-BD79-A257CCE96766}"/>
                </a:ext>
              </a:extLst>
            </p:cNvPr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3" name="Google Shape;1832;p39">
              <a:extLst>
                <a:ext uri="{FF2B5EF4-FFF2-40B4-BE49-F238E27FC236}">
                  <a16:creationId xmlns:a16="http://schemas.microsoft.com/office/drawing/2014/main" id="{5D9022CD-5B51-4D33-919D-D7EBB63F19B0}"/>
                </a:ext>
              </a:extLst>
            </p:cNvPr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4" name="Google Shape;1833;p39">
              <a:extLst>
                <a:ext uri="{FF2B5EF4-FFF2-40B4-BE49-F238E27FC236}">
                  <a16:creationId xmlns:a16="http://schemas.microsoft.com/office/drawing/2014/main" id="{BE337E52-45F8-47D7-AD69-C74B0310D466}"/>
                </a:ext>
              </a:extLst>
            </p:cNvPr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5" name="Google Shape;1834;p39">
              <a:extLst>
                <a:ext uri="{FF2B5EF4-FFF2-40B4-BE49-F238E27FC236}">
                  <a16:creationId xmlns:a16="http://schemas.microsoft.com/office/drawing/2014/main" id="{2CB766DA-6F1B-4900-A441-881FEC21532F}"/>
                </a:ext>
              </a:extLst>
            </p:cNvPr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6" name="Google Shape;1835;p39">
              <a:extLst>
                <a:ext uri="{FF2B5EF4-FFF2-40B4-BE49-F238E27FC236}">
                  <a16:creationId xmlns:a16="http://schemas.microsoft.com/office/drawing/2014/main" id="{7E2D92E2-EC90-40FC-A175-814CE3D3A769}"/>
                </a:ext>
              </a:extLst>
            </p:cNvPr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7" name="Google Shape;1836;p39">
              <a:extLst>
                <a:ext uri="{FF2B5EF4-FFF2-40B4-BE49-F238E27FC236}">
                  <a16:creationId xmlns:a16="http://schemas.microsoft.com/office/drawing/2014/main" id="{DF987FB3-9DCA-445C-B956-159D3D407DCA}"/>
                </a:ext>
              </a:extLst>
            </p:cNvPr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8" name="Google Shape;1837;p39">
              <a:extLst>
                <a:ext uri="{FF2B5EF4-FFF2-40B4-BE49-F238E27FC236}">
                  <a16:creationId xmlns:a16="http://schemas.microsoft.com/office/drawing/2014/main" id="{CF3B2B1D-9491-4D27-8217-418CB4EBD12F}"/>
                </a:ext>
              </a:extLst>
            </p:cNvPr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29" name="Google Shape;1838;p39">
              <a:extLst>
                <a:ext uri="{FF2B5EF4-FFF2-40B4-BE49-F238E27FC236}">
                  <a16:creationId xmlns:a16="http://schemas.microsoft.com/office/drawing/2014/main" id="{8B2FE8E7-978D-458A-B699-17078F81523E}"/>
                </a:ext>
              </a:extLst>
            </p:cNvPr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0" name="Google Shape;1839;p39">
              <a:extLst>
                <a:ext uri="{FF2B5EF4-FFF2-40B4-BE49-F238E27FC236}">
                  <a16:creationId xmlns:a16="http://schemas.microsoft.com/office/drawing/2014/main" id="{EE81BE48-F344-463B-8068-381A87E24AD0}"/>
                </a:ext>
              </a:extLst>
            </p:cNvPr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1" name="Google Shape;1840;p39">
              <a:extLst>
                <a:ext uri="{FF2B5EF4-FFF2-40B4-BE49-F238E27FC236}">
                  <a16:creationId xmlns:a16="http://schemas.microsoft.com/office/drawing/2014/main" id="{E4F44322-1857-4804-BE32-90888E4FFB06}"/>
                </a:ext>
              </a:extLst>
            </p:cNvPr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2" name="Google Shape;1841;p39">
              <a:extLst>
                <a:ext uri="{FF2B5EF4-FFF2-40B4-BE49-F238E27FC236}">
                  <a16:creationId xmlns:a16="http://schemas.microsoft.com/office/drawing/2014/main" id="{CF519C29-97F0-4CB3-A4B7-44DA6497493C}"/>
                </a:ext>
              </a:extLst>
            </p:cNvPr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3" name="Google Shape;1842;p39">
              <a:extLst>
                <a:ext uri="{FF2B5EF4-FFF2-40B4-BE49-F238E27FC236}">
                  <a16:creationId xmlns:a16="http://schemas.microsoft.com/office/drawing/2014/main" id="{FF4D0CA8-383A-49D6-9C9B-6B1E04352FD7}"/>
                </a:ext>
              </a:extLst>
            </p:cNvPr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4" name="Google Shape;1843;p39">
              <a:extLst>
                <a:ext uri="{FF2B5EF4-FFF2-40B4-BE49-F238E27FC236}">
                  <a16:creationId xmlns:a16="http://schemas.microsoft.com/office/drawing/2014/main" id="{A5B102CB-DE42-4E84-9290-AD37AFF26D24}"/>
                </a:ext>
              </a:extLst>
            </p:cNvPr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5" name="Google Shape;1844;p39">
              <a:extLst>
                <a:ext uri="{FF2B5EF4-FFF2-40B4-BE49-F238E27FC236}">
                  <a16:creationId xmlns:a16="http://schemas.microsoft.com/office/drawing/2014/main" id="{30FFDF60-1E2E-469B-B99A-D76983B94DCF}"/>
                </a:ext>
              </a:extLst>
            </p:cNvPr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6" name="Google Shape;1845;p39">
              <a:extLst>
                <a:ext uri="{FF2B5EF4-FFF2-40B4-BE49-F238E27FC236}">
                  <a16:creationId xmlns:a16="http://schemas.microsoft.com/office/drawing/2014/main" id="{12AD294C-E8E0-4D9F-AD23-3DB258A41DD9}"/>
                </a:ext>
              </a:extLst>
            </p:cNvPr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7" name="Google Shape;1846;p39">
              <a:extLst>
                <a:ext uri="{FF2B5EF4-FFF2-40B4-BE49-F238E27FC236}">
                  <a16:creationId xmlns:a16="http://schemas.microsoft.com/office/drawing/2014/main" id="{98218CDF-9C84-469C-802C-D450518DCF15}"/>
                </a:ext>
              </a:extLst>
            </p:cNvPr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8" name="Google Shape;1847;p39">
              <a:extLst>
                <a:ext uri="{FF2B5EF4-FFF2-40B4-BE49-F238E27FC236}">
                  <a16:creationId xmlns:a16="http://schemas.microsoft.com/office/drawing/2014/main" id="{26E5E37E-80DA-49AB-9236-D89BFB21EC4D}"/>
                </a:ext>
              </a:extLst>
            </p:cNvPr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9" name="Google Shape;1848;p39">
              <a:extLst>
                <a:ext uri="{FF2B5EF4-FFF2-40B4-BE49-F238E27FC236}">
                  <a16:creationId xmlns:a16="http://schemas.microsoft.com/office/drawing/2014/main" id="{A4FB5870-7BBB-426E-9917-E16DD9D13E78}"/>
                </a:ext>
              </a:extLst>
            </p:cNvPr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0" name="Google Shape;1849;p39">
              <a:extLst>
                <a:ext uri="{FF2B5EF4-FFF2-40B4-BE49-F238E27FC236}">
                  <a16:creationId xmlns:a16="http://schemas.microsoft.com/office/drawing/2014/main" id="{FD2996B8-B17E-4246-816B-DAA5AE861B5C}"/>
                </a:ext>
              </a:extLst>
            </p:cNvPr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1" name="Google Shape;1850;p39">
              <a:extLst>
                <a:ext uri="{FF2B5EF4-FFF2-40B4-BE49-F238E27FC236}">
                  <a16:creationId xmlns:a16="http://schemas.microsoft.com/office/drawing/2014/main" id="{DFB70405-8AA2-465F-90F4-06BD1AC1FBA5}"/>
                </a:ext>
              </a:extLst>
            </p:cNvPr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2" name="Google Shape;1851;p39">
              <a:extLst>
                <a:ext uri="{FF2B5EF4-FFF2-40B4-BE49-F238E27FC236}">
                  <a16:creationId xmlns:a16="http://schemas.microsoft.com/office/drawing/2014/main" id="{1559AF33-A560-4FE3-A931-ECF025DFEAE5}"/>
                </a:ext>
              </a:extLst>
            </p:cNvPr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3" name="Google Shape;1852;p39">
              <a:extLst>
                <a:ext uri="{FF2B5EF4-FFF2-40B4-BE49-F238E27FC236}">
                  <a16:creationId xmlns:a16="http://schemas.microsoft.com/office/drawing/2014/main" id="{998494A9-CE5E-4102-BD6A-1DFC13CD51CD}"/>
                </a:ext>
              </a:extLst>
            </p:cNvPr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4" name="Google Shape;1853;p39">
              <a:extLst>
                <a:ext uri="{FF2B5EF4-FFF2-40B4-BE49-F238E27FC236}">
                  <a16:creationId xmlns:a16="http://schemas.microsoft.com/office/drawing/2014/main" id="{DCEF74AD-AB37-4101-9E99-5DAE9EE74613}"/>
                </a:ext>
              </a:extLst>
            </p:cNvPr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5" name="Google Shape;1854;p39">
              <a:extLst>
                <a:ext uri="{FF2B5EF4-FFF2-40B4-BE49-F238E27FC236}">
                  <a16:creationId xmlns:a16="http://schemas.microsoft.com/office/drawing/2014/main" id="{C37E53CD-B97E-4EEF-BE54-D2BC5FBC4A58}"/>
                </a:ext>
              </a:extLst>
            </p:cNvPr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6" name="Google Shape;1855;p39">
              <a:extLst>
                <a:ext uri="{FF2B5EF4-FFF2-40B4-BE49-F238E27FC236}">
                  <a16:creationId xmlns:a16="http://schemas.microsoft.com/office/drawing/2014/main" id="{FF7E7E71-3362-425C-9C99-5FF69E8BF644}"/>
                </a:ext>
              </a:extLst>
            </p:cNvPr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7" name="Google Shape;1856;p39">
              <a:extLst>
                <a:ext uri="{FF2B5EF4-FFF2-40B4-BE49-F238E27FC236}">
                  <a16:creationId xmlns:a16="http://schemas.microsoft.com/office/drawing/2014/main" id="{C904BF60-1179-48B6-8EB3-86D784409B5A}"/>
                </a:ext>
              </a:extLst>
            </p:cNvPr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8" name="Google Shape;1857;p39">
              <a:extLst>
                <a:ext uri="{FF2B5EF4-FFF2-40B4-BE49-F238E27FC236}">
                  <a16:creationId xmlns:a16="http://schemas.microsoft.com/office/drawing/2014/main" id="{34EF4660-03C4-44A7-9E11-03B598A3B84A}"/>
                </a:ext>
              </a:extLst>
            </p:cNvPr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49" name="Google Shape;1858;p39">
              <a:extLst>
                <a:ext uri="{FF2B5EF4-FFF2-40B4-BE49-F238E27FC236}">
                  <a16:creationId xmlns:a16="http://schemas.microsoft.com/office/drawing/2014/main" id="{4611965C-4AA6-44F7-A381-C7BBDF0A2B56}"/>
                </a:ext>
              </a:extLst>
            </p:cNvPr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0" name="Google Shape;1859;p39">
              <a:extLst>
                <a:ext uri="{FF2B5EF4-FFF2-40B4-BE49-F238E27FC236}">
                  <a16:creationId xmlns:a16="http://schemas.microsoft.com/office/drawing/2014/main" id="{E325C9F4-6BB4-4022-8AA6-CA838CAAF1E4}"/>
                </a:ext>
              </a:extLst>
            </p:cNvPr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1" name="Google Shape;1860;p39">
              <a:extLst>
                <a:ext uri="{FF2B5EF4-FFF2-40B4-BE49-F238E27FC236}">
                  <a16:creationId xmlns:a16="http://schemas.microsoft.com/office/drawing/2014/main" id="{ACC2E763-4538-4D45-BC71-1B5B99CF1A12}"/>
                </a:ext>
              </a:extLst>
            </p:cNvPr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2" name="Google Shape;1861;p39">
              <a:extLst>
                <a:ext uri="{FF2B5EF4-FFF2-40B4-BE49-F238E27FC236}">
                  <a16:creationId xmlns:a16="http://schemas.microsoft.com/office/drawing/2014/main" id="{D5CC3645-EF84-450D-8EC9-A1A91FDC7983}"/>
                </a:ext>
              </a:extLst>
            </p:cNvPr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3" name="Google Shape;1862;p39">
              <a:extLst>
                <a:ext uri="{FF2B5EF4-FFF2-40B4-BE49-F238E27FC236}">
                  <a16:creationId xmlns:a16="http://schemas.microsoft.com/office/drawing/2014/main" id="{3A1C6787-F411-43F4-9848-A6EA5DC03E06}"/>
                </a:ext>
              </a:extLst>
            </p:cNvPr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4" name="Google Shape;1863;p39">
              <a:extLst>
                <a:ext uri="{FF2B5EF4-FFF2-40B4-BE49-F238E27FC236}">
                  <a16:creationId xmlns:a16="http://schemas.microsoft.com/office/drawing/2014/main" id="{2FEB20BA-5E43-486D-BFC1-A69CB2FA3C74}"/>
                </a:ext>
              </a:extLst>
            </p:cNvPr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5" name="Google Shape;1864;p39">
              <a:extLst>
                <a:ext uri="{FF2B5EF4-FFF2-40B4-BE49-F238E27FC236}">
                  <a16:creationId xmlns:a16="http://schemas.microsoft.com/office/drawing/2014/main" id="{42F48605-5C95-4427-9F71-B875DE3011F2}"/>
                </a:ext>
              </a:extLst>
            </p:cNvPr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6" name="Google Shape;1865;p39">
              <a:extLst>
                <a:ext uri="{FF2B5EF4-FFF2-40B4-BE49-F238E27FC236}">
                  <a16:creationId xmlns:a16="http://schemas.microsoft.com/office/drawing/2014/main" id="{B5C7F827-677D-4B7B-9A58-81C9B7AFEDA3}"/>
                </a:ext>
              </a:extLst>
            </p:cNvPr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7" name="Google Shape;1866;p39">
              <a:extLst>
                <a:ext uri="{FF2B5EF4-FFF2-40B4-BE49-F238E27FC236}">
                  <a16:creationId xmlns:a16="http://schemas.microsoft.com/office/drawing/2014/main" id="{9AC45264-F4F7-465C-9271-7F09DEC89E11}"/>
                </a:ext>
              </a:extLst>
            </p:cNvPr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8" name="Google Shape;1867;p39">
              <a:extLst>
                <a:ext uri="{FF2B5EF4-FFF2-40B4-BE49-F238E27FC236}">
                  <a16:creationId xmlns:a16="http://schemas.microsoft.com/office/drawing/2014/main" id="{D1D3A846-4041-471F-BA4C-392BECB988AB}"/>
                </a:ext>
              </a:extLst>
            </p:cNvPr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9" name="Google Shape;1868;p39">
              <a:extLst>
                <a:ext uri="{FF2B5EF4-FFF2-40B4-BE49-F238E27FC236}">
                  <a16:creationId xmlns:a16="http://schemas.microsoft.com/office/drawing/2014/main" id="{356BFDAC-D51D-42D9-B1BE-8BA313910A51}"/>
                </a:ext>
              </a:extLst>
            </p:cNvPr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0" name="Google Shape;1869;p39">
              <a:extLst>
                <a:ext uri="{FF2B5EF4-FFF2-40B4-BE49-F238E27FC236}">
                  <a16:creationId xmlns:a16="http://schemas.microsoft.com/office/drawing/2014/main" id="{725FB234-1237-4809-8AD1-2E120D50F3E1}"/>
                </a:ext>
              </a:extLst>
            </p:cNvPr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1" name="Google Shape;1870;p39">
              <a:extLst>
                <a:ext uri="{FF2B5EF4-FFF2-40B4-BE49-F238E27FC236}">
                  <a16:creationId xmlns:a16="http://schemas.microsoft.com/office/drawing/2014/main" id="{5C64A68D-778C-4972-983D-08298BAF348E}"/>
                </a:ext>
              </a:extLst>
            </p:cNvPr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2" name="Google Shape;1871;p39">
              <a:extLst>
                <a:ext uri="{FF2B5EF4-FFF2-40B4-BE49-F238E27FC236}">
                  <a16:creationId xmlns:a16="http://schemas.microsoft.com/office/drawing/2014/main" id="{AD284307-6BCD-4652-B233-F4382B890B9A}"/>
                </a:ext>
              </a:extLst>
            </p:cNvPr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3" name="Google Shape;1872;p39">
              <a:extLst>
                <a:ext uri="{FF2B5EF4-FFF2-40B4-BE49-F238E27FC236}">
                  <a16:creationId xmlns:a16="http://schemas.microsoft.com/office/drawing/2014/main" id="{9B70FD19-5025-40E6-B11C-26728AC89358}"/>
                </a:ext>
              </a:extLst>
            </p:cNvPr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4" name="Google Shape;1873;p39">
              <a:extLst>
                <a:ext uri="{FF2B5EF4-FFF2-40B4-BE49-F238E27FC236}">
                  <a16:creationId xmlns:a16="http://schemas.microsoft.com/office/drawing/2014/main" id="{22B940A7-7E65-4583-BE8D-A41A89C9E165}"/>
                </a:ext>
              </a:extLst>
            </p:cNvPr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5" name="Google Shape;1874;p39">
              <a:extLst>
                <a:ext uri="{FF2B5EF4-FFF2-40B4-BE49-F238E27FC236}">
                  <a16:creationId xmlns:a16="http://schemas.microsoft.com/office/drawing/2014/main" id="{B11DF4D4-D1BE-4490-9C85-2962FB59A3EB}"/>
                </a:ext>
              </a:extLst>
            </p:cNvPr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6" name="Google Shape;1875;p39">
              <a:extLst>
                <a:ext uri="{FF2B5EF4-FFF2-40B4-BE49-F238E27FC236}">
                  <a16:creationId xmlns:a16="http://schemas.microsoft.com/office/drawing/2014/main" id="{85281B0D-7CC5-4404-99E3-47755E174050}"/>
                </a:ext>
              </a:extLst>
            </p:cNvPr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7" name="Google Shape;1876;p39">
              <a:extLst>
                <a:ext uri="{FF2B5EF4-FFF2-40B4-BE49-F238E27FC236}">
                  <a16:creationId xmlns:a16="http://schemas.microsoft.com/office/drawing/2014/main" id="{7B06DCA2-36BF-4008-8667-C457D1807B97}"/>
                </a:ext>
              </a:extLst>
            </p:cNvPr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8" name="Google Shape;1877;p39">
              <a:extLst>
                <a:ext uri="{FF2B5EF4-FFF2-40B4-BE49-F238E27FC236}">
                  <a16:creationId xmlns:a16="http://schemas.microsoft.com/office/drawing/2014/main" id="{047EC86B-1081-40A8-8C83-353720251B8D}"/>
                </a:ext>
              </a:extLst>
            </p:cNvPr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69" name="Google Shape;1878;p39">
              <a:extLst>
                <a:ext uri="{FF2B5EF4-FFF2-40B4-BE49-F238E27FC236}">
                  <a16:creationId xmlns:a16="http://schemas.microsoft.com/office/drawing/2014/main" id="{052EDBDD-720F-47CA-A5EA-C93E8E1F3515}"/>
                </a:ext>
              </a:extLst>
            </p:cNvPr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0" name="Google Shape;1879;p39">
              <a:extLst>
                <a:ext uri="{FF2B5EF4-FFF2-40B4-BE49-F238E27FC236}">
                  <a16:creationId xmlns:a16="http://schemas.microsoft.com/office/drawing/2014/main" id="{4C98AA60-DF6A-42C2-A947-C5997D6E63DC}"/>
                </a:ext>
              </a:extLst>
            </p:cNvPr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1" name="Google Shape;1880;p39">
              <a:extLst>
                <a:ext uri="{FF2B5EF4-FFF2-40B4-BE49-F238E27FC236}">
                  <a16:creationId xmlns:a16="http://schemas.microsoft.com/office/drawing/2014/main" id="{C75DE5FD-4713-453C-8344-9D8B5B1530BD}"/>
                </a:ext>
              </a:extLst>
            </p:cNvPr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2" name="Google Shape;1881;p39">
              <a:extLst>
                <a:ext uri="{FF2B5EF4-FFF2-40B4-BE49-F238E27FC236}">
                  <a16:creationId xmlns:a16="http://schemas.microsoft.com/office/drawing/2014/main" id="{75EF53C3-837B-4106-92A5-E68F1B3750A5}"/>
                </a:ext>
              </a:extLst>
            </p:cNvPr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3" name="Google Shape;1882;p39">
              <a:extLst>
                <a:ext uri="{FF2B5EF4-FFF2-40B4-BE49-F238E27FC236}">
                  <a16:creationId xmlns:a16="http://schemas.microsoft.com/office/drawing/2014/main" id="{588D0BC0-CE3D-40B6-A104-458BA281976C}"/>
                </a:ext>
              </a:extLst>
            </p:cNvPr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4" name="Google Shape;1883;p39">
              <a:extLst>
                <a:ext uri="{FF2B5EF4-FFF2-40B4-BE49-F238E27FC236}">
                  <a16:creationId xmlns:a16="http://schemas.microsoft.com/office/drawing/2014/main" id="{0F1D25B9-CD46-41D5-8223-A486CCDF236E}"/>
                </a:ext>
              </a:extLst>
            </p:cNvPr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5" name="Google Shape;1884;p39">
              <a:extLst>
                <a:ext uri="{FF2B5EF4-FFF2-40B4-BE49-F238E27FC236}">
                  <a16:creationId xmlns:a16="http://schemas.microsoft.com/office/drawing/2014/main" id="{CA76B465-CBA5-4EEA-B54E-4B183870FE9D}"/>
                </a:ext>
              </a:extLst>
            </p:cNvPr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6" name="Google Shape;1885;p39">
              <a:extLst>
                <a:ext uri="{FF2B5EF4-FFF2-40B4-BE49-F238E27FC236}">
                  <a16:creationId xmlns:a16="http://schemas.microsoft.com/office/drawing/2014/main" id="{68ADD4F4-BAC1-45D7-89BC-68FD785AE276}"/>
                </a:ext>
              </a:extLst>
            </p:cNvPr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7" name="Google Shape;1886;p39">
              <a:extLst>
                <a:ext uri="{FF2B5EF4-FFF2-40B4-BE49-F238E27FC236}">
                  <a16:creationId xmlns:a16="http://schemas.microsoft.com/office/drawing/2014/main" id="{B7650313-EA23-440A-A197-547D53A0B511}"/>
                </a:ext>
              </a:extLst>
            </p:cNvPr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8" name="Google Shape;1887;p39">
              <a:extLst>
                <a:ext uri="{FF2B5EF4-FFF2-40B4-BE49-F238E27FC236}">
                  <a16:creationId xmlns:a16="http://schemas.microsoft.com/office/drawing/2014/main" id="{233D5D29-566B-4A2A-9A0F-ED2216C05FD5}"/>
                </a:ext>
              </a:extLst>
            </p:cNvPr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9" name="Google Shape;1888;p39">
              <a:extLst>
                <a:ext uri="{FF2B5EF4-FFF2-40B4-BE49-F238E27FC236}">
                  <a16:creationId xmlns:a16="http://schemas.microsoft.com/office/drawing/2014/main" id="{F16254F4-0AD2-467F-99D5-6EF5284BB9D8}"/>
                </a:ext>
              </a:extLst>
            </p:cNvPr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0" name="Google Shape;1889;p39">
              <a:extLst>
                <a:ext uri="{FF2B5EF4-FFF2-40B4-BE49-F238E27FC236}">
                  <a16:creationId xmlns:a16="http://schemas.microsoft.com/office/drawing/2014/main" id="{C51B3AAC-A2B1-4DF0-A4AF-B462305CCCCB}"/>
                </a:ext>
              </a:extLst>
            </p:cNvPr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1" name="Google Shape;1890;p39">
              <a:extLst>
                <a:ext uri="{FF2B5EF4-FFF2-40B4-BE49-F238E27FC236}">
                  <a16:creationId xmlns:a16="http://schemas.microsoft.com/office/drawing/2014/main" id="{4243F43B-1353-4B60-8B19-1A87A23A1C7D}"/>
                </a:ext>
              </a:extLst>
            </p:cNvPr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2" name="Google Shape;1891;p39">
              <a:extLst>
                <a:ext uri="{FF2B5EF4-FFF2-40B4-BE49-F238E27FC236}">
                  <a16:creationId xmlns:a16="http://schemas.microsoft.com/office/drawing/2014/main" id="{6A2F4D2A-3981-4C93-B344-E3E80472DE7C}"/>
                </a:ext>
              </a:extLst>
            </p:cNvPr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3" name="Google Shape;1892;p39">
              <a:extLst>
                <a:ext uri="{FF2B5EF4-FFF2-40B4-BE49-F238E27FC236}">
                  <a16:creationId xmlns:a16="http://schemas.microsoft.com/office/drawing/2014/main" id="{769DD6D5-C839-4788-BC60-E3A611BF6827}"/>
                </a:ext>
              </a:extLst>
            </p:cNvPr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4" name="Google Shape;1893;p39">
              <a:extLst>
                <a:ext uri="{FF2B5EF4-FFF2-40B4-BE49-F238E27FC236}">
                  <a16:creationId xmlns:a16="http://schemas.microsoft.com/office/drawing/2014/main" id="{BC62E1C7-C5E1-4AAE-90E6-817EC5302039}"/>
                </a:ext>
              </a:extLst>
            </p:cNvPr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5" name="Google Shape;1894;p39">
              <a:extLst>
                <a:ext uri="{FF2B5EF4-FFF2-40B4-BE49-F238E27FC236}">
                  <a16:creationId xmlns:a16="http://schemas.microsoft.com/office/drawing/2014/main" id="{E34443D2-C6C6-4720-99F6-6E3D1B3AAB3F}"/>
                </a:ext>
              </a:extLst>
            </p:cNvPr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6" name="Google Shape;1895;p39">
              <a:extLst>
                <a:ext uri="{FF2B5EF4-FFF2-40B4-BE49-F238E27FC236}">
                  <a16:creationId xmlns:a16="http://schemas.microsoft.com/office/drawing/2014/main" id="{B9145E00-1751-4A6F-BE66-F639C4A66334}"/>
                </a:ext>
              </a:extLst>
            </p:cNvPr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7" name="Google Shape;1896;p39">
              <a:extLst>
                <a:ext uri="{FF2B5EF4-FFF2-40B4-BE49-F238E27FC236}">
                  <a16:creationId xmlns:a16="http://schemas.microsoft.com/office/drawing/2014/main" id="{4F34F447-CE47-433E-8B42-A07055E36496}"/>
                </a:ext>
              </a:extLst>
            </p:cNvPr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8" name="Google Shape;1897;p39">
              <a:extLst>
                <a:ext uri="{FF2B5EF4-FFF2-40B4-BE49-F238E27FC236}">
                  <a16:creationId xmlns:a16="http://schemas.microsoft.com/office/drawing/2014/main" id="{DA2DBE93-9A42-42AB-B5B1-F76A33D996D8}"/>
                </a:ext>
              </a:extLst>
            </p:cNvPr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89" name="Google Shape;1898;p39">
              <a:extLst>
                <a:ext uri="{FF2B5EF4-FFF2-40B4-BE49-F238E27FC236}">
                  <a16:creationId xmlns:a16="http://schemas.microsoft.com/office/drawing/2014/main" id="{7CD9B9E4-852B-4CEB-B0AD-ACC9550A525D}"/>
                </a:ext>
              </a:extLst>
            </p:cNvPr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0" name="Google Shape;1899;p39">
              <a:extLst>
                <a:ext uri="{FF2B5EF4-FFF2-40B4-BE49-F238E27FC236}">
                  <a16:creationId xmlns:a16="http://schemas.microsoft.com/office/drawing/2014/main" id="{16762059-6ABD-463D-B71B-AD589B3C2728}"/>
                </a:ext>
              </a:extLst>
            </p:cNvPr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1" name="Google Shape;1900;p39">
              <a:extLst>
                <a:ext uri="{FF2B5EF4-FFF2-40B4-BE49-F238E27FC236}">
                  <a16:creationId xmlns:a16="http://schemas.microsoft.com/office/drawing/2014/main" id="{60D612C6-2D12-4F5F-8C68-2F61C60DBE7C}"/>
                </a:ext>
              </a:extLst>
            </p:cNvPr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2" name="Google Shape;1901;p39">
              <a:extLst>
                <a:ext uri="{FF2B5EF4-FFF2-40B4-BE49-F238E27FC236}">
                  <a16:creationId xmlns:a16="http://schemas.microsoft.com/office/drawing/2014/main" id="{2C19C6D7-9955-4FC6-90A5-E84A6CE293C9}"/>
                </a:ext>
              </a:extLst>
            </p:cNvPr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3" name="Google Shape;1902;p39">
              <a:extLst>
                <a:ext uri="{FF2B5EF4-FFF2-40B4-BE49-F238E27FC236}">
                  <a16:creationId xmlns:a16="http://schemas.microsoft.com/office/drawing/2014/main" id="{0E2E9CCA-E59F-474E-9E0E-0B407AEA2C19}"/>
                </a:ext>
              </a:extLst>
            </p:cNvPr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4" name="Google Shape;1903;p39">
              <a:extLst>
                <a:ext uri="{FF2B5EF4-FFF2-40B4-BE49-F238E27FC236}">
                  <a16:creationId xmlns:a16="http://schemas.microsoft.com/office/drawing/2014/main" id="{98180457-6648-486A-939E-D27F8E4EA752}"/>
                </a:ext>
              </a:extLst>
            </p:cNvPr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5" name="Google Shape;1904;p39">
              <a:extLst>
                <a:ext uri="{FF2B5EF4-FFF2-40B4-BE49-F238E27FC236}">
                  <a16:creationId xmlns:a16="http://schemas.microsoft.com/office/drawing/2014/main" id="{C5FB9C08-4C0A-4A38-B48C-BD5C77634834}"/>
                </a:ext>
              </a:extLst>
            </p:cNvPr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6" name="Google Shape;1905;p39">
              <a:extLst>
                <a:ext uri="{FF2B5EF4-FFF2-40B4-BE49-F238E27FC236}">
                  <a16:creationId xmlns:a16="http://schemas.microsoft.com/office/drawing/2014/main" id="{467F289E-B98E-44F8-981B-4F6AB5101BA2}"/>
                </a:ext>
              </a:extLst>
            </p:cNvPr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7" name="Google Shape;1906;p39">
              <a:extLst>
                <a:ext uri="{FF2B5EF4-FFF2-40B4-BE49-F238E27FC236}">
                  <a16:creationId xmlns:a16="http://schemas.microsoft.com/office/drawing/2014/main" id="{ED4C3112-1969-48AA-8F3B-03C07495C22F}"/>
                </a:ext>
              </a:extLst>
            </p:cNvPr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8" name="Google Shape;1907;p39">
              <a:extLst>
                <a:ext uri="{FF2B5EF4-FFF2-40B4-BE49-F238E27FC236}">
                  <a16:creationId xmlns:a16="http://schemas.microsoft.com/office/drawing/2014/main" id="{3E7322AA-9FBB-4D3D-A33E-A6E65357D9EE}"/>
                </a:ext>
              </a:extLst>
            </p:cNvPr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99" name="Google Shape;1908;p39">
              <a:extLst>
                <a:ext uri="{FF2B5EF4-FFF2-40B4-BE49-F238E27FC236}">
                  <a16:creationId xmlns:a16="http://schemas.microsoft.com/office/drawing/2014/main" id="{518E6367-CFB1-4304-B952-752CD65BE262}"/>
                </a:ext>
              </a:extLst>
            </p:cNvPr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0" name="Google Shape;1909;p39">
              <a:extLst>
                <a:ext uri="{FF2B5EF4-FFF2-40B4-BE49-F238E27FC236}">
                  <a16:creationId xmlns:a16="http://schemas.microsoft.com/office/drawing/2014/main" id="{0D8AC8EA-8994-4540-A1AB-45D48AF603AF}"/>
                </a:ext>
              </a:extLst>
            </p:cNvPr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1" name="Google Shape;1910;p39">
              <a:extLst>
                <a:ext uri="{FF2B5EF4-FFF2-40B4-BE49-F238E27FC236}">
                  <a16:creationId xmlns:a16="http://schemas.microsoft.com/office/drawing/2014/main" id="{F3F28D3B-3EA0-415E-B1A0-8A8F44F54B01}"/>
                </a:ext>
              </a:extLst>
            </p:cNvPr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2" name="Google Shape;1911;p39">
              <a:extLst>
                <a:ext uri="{FF2B5EF4-FFF2-40B4-BE49-F238E27FC236}">
                  <a16:creationId xmlns:a16="http://schemas.microsoft.com/office/drawing/2014/main" id="{243E7B27-3342-4213-BD1C-6C1DF2A05C74}"/>
                </a:ext>
              </a:extLst>
            </p:cNvPr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3" name="Google Shape;1912;p39">
              <a:extLst>
                <a:ext uri="{FF2B5EF4-FFF2-40B4-BE49-F238E27FC236}">
                  <a16:creationId xmlns:a16="http://schemas.microsoft.com/office/drawing/2014/main" id="{E5FE9757-C03E-4C57-99C3-0B5BEB1104B6}"/>
                </a:ext>
              </a:extLst>
            </p:cNvPr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4" name="Google Shape;1913;p39">
              <a:extLst>
                <a:ext uri="{FF2B5EF4-FFF2-40B4-BE49-F238E27FC236}">
                  <a16:creationId xmlns:a16="http://schemas.microsoft.com/office/drawing/2014/main" id="{0C5BAE77-7AD7-4224-87F0-7246C61507F5}"/>
                </a:ext>
              </a:extLst>
            </p:cNvPr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5" name="Google Shape;1914;p39">
              <a:extLst>
                <a:ext uri="{FF2B5EF4-FFF2-40B4-BE49-F238E27FC236}">
                  <a16:creationId xmlns:a16="http://schemas.microsoft.com/office/drawing/2014/main" id="{BDB39385-017C-42F3-A458-32BE4F55C11F}"/>
                </a:ext>
              </a:extLst>
            </p:cNvPr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6" name="Google Shape;1915;p39">
              <a:extLst>
                <a:ext uri="{FF2B5EF4-FFF2-40B4-BE49-F238E27FC236}">
                  <a16:creationId xmlns:a16="http://schemas.microsoft.com/office/drawing/2014/main" id="{A3F876AD-E992-4B49-B9CF-75F8ACB403C4}"/>
                </a:ext>
              </a:extLst>
            </p:cNvPr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7" name="Google Shape;1916;p39">
              <a:extLst>
                <a:ext uri="{FF2B5EF4-FFF2-40B4-BE49-F238E27FC236}">
                  <a16:creationId xmlns:a16="http://schemas.microsoft.com/office/drawing/2014/main" id="{93C8EDF2-D920-4714-8397-42813FCC95CA}"/>
                </a:ext>
              </a:extLst>
            </p:cNvPr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8" name="Google Shape;1917;p39">
              <a:extLst>
                <a:ext uri="{FF2B5EF4-FFF2-40B4-BE49-F238E27FC236}">
                  <a16:creationId xmlns:a16="http://schemas.microsoft.com/office/drawing/2014/main" id="{9DC9823C-E43A-4E34-AAE4-7206361F3BCE}"/>
                </a:ext>
              </a:extLst>
            </p:cNvPr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09" name="Google Shape;1918;p39">
              <a:extLst>
                <a:ext uri="{FF2B5EF4-FFF2-40B4-BE49-F238E27FC236}">
                  <a16:creationId xmlns:a16="http://schemas.microsoft.com/office/drawing/2014/main" id="{1D03D719-A9C6-4A7B-914E-60BF8982B0AB}"/>
                </a:ext>
              </a:extLst>
            </p:cNvPr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0" name="Google Shape;1919;p39">
              <a:extLst>
                <a:ext uri="{FF2B5EF4-FFF2-40B4-BE49-F238E27FC236}">
                  <a16:creationId xmlns:a16="http://schemas.microsoft.com/office/drawing/2014/main" id="{91C841D0-A5DB-4163-94FB-FA32787674C8}"/>
                </a:ext>
              </a:extLst>
            </p:cNvPr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1" name="Google Shape;1920;p39">
              <a:extLst>
                <a:ext uri="{FF2B5EF4-FFF2-40B4-BE49-F238E27FC236}">
                  <a16:creationId xmlns:a16="http://schemas.microsoft.com/office/drawing/2014/main" id="{92A04BC8-485A-4ED7-97EE-9E04D45494EC}"/>
                </a:ext>
              </a:extLst>
            </p:cNvPr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2" name="Google Shape;1921;p39">
              <a:extLst>
                <a:ext uri="{FF2B5EF4-FFF2-40B4-BE49-F238E27FC236}">
                  <a16:creationId xmlns:a16="http://schemas.microsoft.com/office/drawing/2014/main" id="{4EFDB73B-B4DC-40D6-A140-44F6235D15B6}"/>
                </a:ext>
              </a:extLst>
            </p:cNvPr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3" name="Google Shape;1922;p39">
              <a:extLst>
                <a:ext uri="{FF2B5EF4-FFF2-40B4-BE49-F238E27FC236}">
                  <a16:creationId xmlns:a16="http://schemas.microsoft.com/office/drawing/2014/main" id="{5908AFB1-D3A1-43F1-893F-934003577CB3}"/>
                </a:ext>
              </a:extLst>
            </p:cNvPr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4" name="Google Shape;1923;p39">
              <a:extLst>
                <a:ext uri="{FF2B5EF4-FFF2-40B4-BE49-F238E27FC236}">
                  <a16:creationId xmlns:a16="http://schemas.microsoft.com/office/drawing/2014/main" id="{A3D05050-29AE-4657-82C7-F7F816E31495}"/>
                </a:ext>
              </a:extLst>
            </p:cNvPr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5" name="Google Shape;1924;p39">
              <a:extLst>
                <a:ext uri="{FF2B5EF4-FFF2-40B4-BE49-F238E27FC236}">
                  <a16:creationId xmlns:a16="http://schemas.microsoft.com/office/drawing/2014/main" id="{9E5CE6AE-EDBD-4C19-BB87-B527BAE97B7C}"/>
                </a:ext>
              </a:extLst>
            </p:cNvPr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6" name="Google Shape;1925;p39">
              <a:extLst>
                <a:ext uri="{FF2B5EF4-FFF2-40B4-BE49-F238E27FC236}">
                  <a16:creationId xmlns:a16="http://schemas.microsoft.com/office/drawing/2014/main" id="{902996A9-AE46-48B8-9415-B20D9794A8BE}"/>
                </a:ext>
              </a:extLst>
            </p:cNvPr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7" name="Google Shape;1926;p39">
              <a:extLst>
                <a:ext uri="{FF2B5EF4-FFF2-40B4-BE49-F238E27FC236}">
                  <a16:creationId xmlns:a16="http://schemas.microsoft.com/office/drawing/2014/main" id="{34281378-ED27-4119-9138-882A72DA7C69}"/>
                </a:ext>
              </a:extLst>
            </p:cNvPr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8" name="Google Shape;1927;p39">
              <a:extLst>
                <a:ext uri="{FF2B5EF4-FFF2-40B4-BE49-F238E27FC236}">
                  <a16:creationId xmlns:a16="http://schemas.microsoft.com/office/drawing/2014/main" id="{59C3A5E7-E0C3-40E4-8CB8-38222B8FA10C}"/>
                </a:ext>
              </a:extLst>
            </p:cNvPr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19" name="Google Shape;1928;p39">
              <a:extLst>
                <a:ext uri="{FF2B5EF4-FFF2-40B4-BE49-F238E27FC236}">
                  <a16:creationId xmlns:a16="http://schemas.microsoft.com/office/drawing/2014/main" id="{C7DBA22B-E426-4A4C-8996-1AC44BC23208}"/>
                </a:ext>
              </a:extLst>
            </p:cNvPr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0" name="Google Shape;1929;p39">
              <a:extLst>
                <a:ext uri="{FF2B5EF4-FFF2-40B4-BE49-F238E27FC236}">
                  <a16:creationId xmlns:a16="http://schemas.microsoft.com/office/drawing/2014/main" id="{0BA19DF5-8DD6-44F7-9910-6396B1FAF5C0}"/>
                </a:ext>
              </a:extLst>
            </p:cNvPr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1" name="Google Shape;1930;p39">
              <a:extLst>
                <a:ext uri="{FF2B5EF4-FFF2-40B4-BE49-F238E27FC236}">
                  <a16:creationId xmlns:a16="http://schemas.microsoft.com/office/drawing/2014/main" id="{7CDCED54-3E36-41DE-91EA-7A2D9EDD469A}"/>
                </a:ext>
              </a:extLst>
            </p:cNvPr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2" name="Google Shape;1931;p39">
              <a:extLst>
                <a:ext uri="{FF2B5EF4-FFF2-40B4-BE49-F238E27FC236}">
                  <a16:creationId xmlns:a16="http://schemas.microsoft.com/office/drawing/2014/main" id="{594F73B8-7F8D-4B1F-AA9E-8A07EEEE3B42}"/>
                </a:ext>
              </a:extLst>
            </p:cNvPr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3" name="Google Shape;1932;p39">
              <a:extLst>
                <a:ext uri="{FF2B5EF4-FFF2-40B4-BE49-F238E27FC236}">
                  <a16:creationId xmlns:a16="http://schemas.microsoft.com/office/drawing/2014/main" id="{84D9347F-31CB-445B-9FE0-E5E9AC78BBCC}"/>
                </a:ext>
              </a:extLst>
            </p:cNvPr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4" name="Google Shape;1933;p39">
              <a:extLst>
                <a:ext uri="{FF2B5EF4-FFF2-40B4-BE49-F238E27FC236}">
                  <a16:creationId xmlns:a16="http://schemas.microsoft.com/office/drawing/2014/main" id="{289CB0B9-9AEE-4A5F-8293-C9C09CEFC69C}"/>
                </a:ext>
              </a:extLst>
            </p:cNvPr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5" name="Google Shape;1934;p39">
              <a:extLst>
                <a:ext uri="{FF2B5EF4-FFF2-40B4-BE49-F238E27FC236}">
                  <a16:creationId xmlns:a16="http://schemas.microsoft.com/office/drawing/2014/main" id="{6A56F5DC-88E0-485C-9537-FEBFB3B71B79}"/>
                </a:ext>
              </a:extLst>
            </p:cNvPr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6" name="Google Shape;1935;p39">
              <a:extLst>
                <a:ext uri="{FF2B5EF4-FFF2-40B4-BE49-F238E27FC236}">
                  <a16:creationId xmlns:a16="http://schemas.microsoft.com/office/drawing/2014/main" id="{B7AEFD27-52AF-4BB4-B592-4EF6C5EAFEAA}"/>
                </a:ext>
              </a:extLst>
            </p:cNvPr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7" name="Google Shape;1936;p39">
              <a:extLst>
                <a:ext uri="{FF2B5EF4-FFF2-40B4-BE49-F238E27FC236}">
                  <a16:creationId xmlns:a16="http://schemas.microsoft.com/office/drawing/2014/main" id="{D3BADCBD-6C85-4534-A9E7-ACC62354FE7C}"/>
                </a:ext>
              </a:extLst>
            </p:cNvPr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8" name="Google Shape;1937;p39">
              <a:extLst>
                <a:ext uri="{FF2B5EF4-FFF2-40B4-BE49-F238E27FC236}">
                  <a16:creationId xmlns:a16="http://schemas.microsoft.com/office/drawing/2014/main" id="{397DC2D0-2A53-4A1E-B48D-F24B05837013}"/>
                </a:ext>
              </a:extLst>
            </p:cNvPr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29" name="Google Shape;1938;p39">
              <a:extLst>
                <a:ext uri="{FF2B5EF4-FFF2-40B4-BE49-F238E27FC236}">
                  <a16:creationId xmlns:a16="http://schemas.microsoft.com/office/drawing/2014/main" id="{007B2CCC-0118-4FDE-985B-1FFB4B97BB9D}"/>
                </a:ext>
              </a:extLst>
            </p:cNvPr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0" name="Google Shape;1939;p39">
              <a:extLst>
                <a:ext uri="{FF2B5EF4-FFF2-40B4-BE49-F238E27FC236}">
                  <a16:creationId xmlns:a16="http://schemas.microsoft.com/office/drawing/2014/main" id="{01C2910F-08F1-4A5D-97E2-CCDC92C1A87C}"/>
                </a:ext>
              </a:extLst>
            </p:cNvPr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1" name="Google Shape;1940;p39">
              <a:extLst>
                <a:ext uri="{FF2B5EF4-FFF2-40B4-BE49-F238E27FC236}">
                  <a16:creationId xmlns:a16="http://schemas.microsoft.com/office/drawing/2014/main" id="{E76A842F-D2AE-4BE1-9CC4-284A18E20F65}"/>
                </a:ext>
              </a:extLst>
            </p:cNvPr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2" name="Google Shape;1941;p39">
              <a:extLst>
                <a:ext uri="{FF2B5EF4-FFF2-40B4-BE49-F238E27FC236}">
                  <a16:creationId xmlns:a16="http://schemas.microsoft.com/office/drawing/2014/main" id="{56EFBCD6-9511-4109-B076-4273D20F7526}"/>
                </a:ext>
              </a:extLst>
            </p:cNvPr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3" name="Google Shape;1942;p39">
              <a:extLst>
                <a:ext uri="{FF2B5EF4-FFF2-40B4-BE49-F238E27FC236}">
                  <a16:creationId xmlns:a16="http://schemas.microsoft.com/office/drawing/2014/main" id="{A78E09F7-6CAA-4F56-82C3-0ED47213DE0E}"/>
                </a:ext>
              </a:extLst>
            </p:cNvPr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4" name="Google Shape;1943;p39">
              <a:extLst>
                <a:ext uri="{FF2B5EF4-FFF2-40B4-BE49-F238E27FC236}">
                  <a16:creationId xmlns:a16="http://schemas.microsoft.com/office/drawing/2014/main" id="{FEA02AA7-E889-46F8-8733-2A8790BD5378}"/>
                </a:ext>
              </a:extLst>
            </p:cNvPr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5" name="Google Shape;1944;p39">
              <a:extLst>
                <a:ext uri="{FF2B5EF4-FFF2-40B4-BE49-F238E27FC236}">
                  <a16:creationId xmlns:a16="http://schemas.microsoft.com/office/drawing/2014/main" id="{56EDC562-148C-4FE8-824E-29ECC58FCFC5}"/>
                </a:ext>
              </a:extLst>
            </p:cNvPr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6" name="Google Shape;1945;p39">
              <a:extLst>
                <a:ext uri="{FF2B5EF4-FFF2-40B4-BE49-F238E27FC236}">
                  <a16:creationId xmlns:a16="http://schemas.microsoft.com/office/drawing/2014/main" id="{AFAAA8B9-E0A4-44B8-AD9F-0124808ABBA8}"/>
                </a:ext>
              </a:extLst>
            </p:cNvPr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7" name="Google Shape;1946;p39">
              <a:extLst>
                <a:ext uri="{FF2B5EF4-FFF2-40B4-BE49-F238E27FC236}">
                  <a16:creationId xmlns:a16="http://schemas.microsoft.com/office/drawing/2014/main" id="{2F0E3867-B87C-44A1-9C47-E8DB184BE5BC}"/>
                </a:ext>
              </a:extLst>
            </p:cNvPr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8" name="Google Shape;1947;p39">
              <a:extLst>
                <a:ext uri="{FF2B5EF4-FFF2-40B4-BE49-F238E27FC236}">
                  <a16:creationId xmlns:a16="http://schemas.microsoft.com/office/drawing/2014/main" id="{0B715E0F-DB29-4900-9BFB-6FCE35C54938}"/>
                </a:ext>
              </a:extLst>
            </p:cNvPr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39" name="Google Shape;1948;p39">
              <a:extLst>
                <a:ext uri="{FF2B5EF4-FFF2-40B4-BE49-F238E27FC236}">
                  <a16:creationId xmlns:a16="http://schemas.microsoft.com/office/drawing/2014/main" id="{3F00E257-640B-4EBA-B596-630BAB417B9E}"/>
                </a:ext>
              </a:extLst>
            </p:cNvPr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0" name="Google Shape;1949;p39">
              <a:extLst>
                <a:ext uri="{FF2B5EF4-FFF2-40B4-BE49-F238E27FC236}">
                  <a16:creationId xmlns:a16="http://schemas.microsoft.com/office/drawing/2014/main" id="{C7E14965-A0A0-4CD6-A2FC-DF7240BD9512}"/>
                </a:ext>
              </a:extLst>
            </p:cNvPr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1" name="Google Shape;1950;p39">
              <a:extLst>
                <a:ext uri="{FF2B5EF4-FFF2-40B4-BE49-F238E27FC236}">
                  <a16:creationId xmlns:a16="http://schemas.microsoft.com/office/drawing/2014/main" id="{4F87B0D4-9196-4A53-B93B-3EB75A39A714}"/>
                </a:ext>
              </a:extLst>
            </p:cNvPr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2" name="Google Shape;1951;p39">
              <a:extLst>
                <a:ext uri="{FF2B5EF4-FFF2-40B4-BE49-F238E27FC236}">
                  <a16:creationId xmlns:a16="http://schemas.microsoft.com/office/drawing/2014/main" id="{FF128D40-2544-4299-84A1-D0E68E2E36D6}"/>
                </a:ext>
              </a:extLst>
            </p:cNvPr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3" name="Google Shape;1952;p39">
              <a:extLst>
                <a:ext uri="{FF2B5EF4-FFF2-40B4-BE49-F238E27FC236}">
                  <a16:creationId xmlns:a16="http://schemas.microsoft.com/office/drawing/2014/main" id="{DCB1D6E4-1FA7-4CB3-A2BC-C298E0FD77F7}"/>
                </a:ext>
              </a:extLst>
            </p:cNvPr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4" name="Google Shape;1953;p39">
              <a:extLst>
                <a:ext uri="{FF2B5EF4-FFF2-40B4-BE49-F238E27FC236}">
                  <a16:creationId xmlns:a16="http://schemas.microsoft.com/office/drawing/2014/main" id="{DA43902C-07D1-4B8D-B322-8F0DE754D320}"/>
                </a:ext>
              </a:extLst>
            </p:cNvPr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5" name="Google Shape;1954;p39">
              <a:extLst>
                <a:ext uri="{FF2B5EF4-FFF2-40B4-BE49-F238E27FC236}">
                  <a16:creationId xmlns:a16="http://schemas.microsoft.com/office/drawing/2014/main" id="{AA674FC6-B8A6-4B7E-9469-C0414F29E401}"/>
                </a:ext>
              </a:extLst>
            </p:cNvPr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6" name="Google Shape;1955;p39">
              <a:extLst>
                <a:ext uri="{FF2B5EF4-FFF2-40B4-BE49-F238E27FC236}">
                  <a16:creationId xmlns:a16="http://schemas.microsoft.com/office/drawing/2014/main" id="{53899A57-6922-410B-BE2B-7371DAE1CCCC}"/>
                </a:ext>
              </a:extLst>
            </p:cNvPr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7" name="Google Shape;1956;p39">
              <a:extLst>
                <a:ext uri="{FF2B5EF4-FFF2-40B4-BE49-F238E27FC236}">
                  <a16:creationId xmlns:a16="http://schemas.microsoft.com/office/drawing/2014/main" id="{B06F4B37-622F-4BD0-B6CD-2AE5E95BD032}"/>
                </a:ext>
              </a:extLst>
            </p:cNvPr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8" name="Google Shape;1957;p39">
              <a:extLst>
                <a:ext uri="{FF2B5EF4-FFF2-40B4-BE49-F238E27FC236}">
                  <a16:creationId xmlns:a16="http://schemas.microsoft.com/office/drawing/2014/main" id="{1890F24F-0FCB-49CC-BAE9-F651B1D5F72A}"/>
                </a:ext>
              </a:extLst>
            </p:cNvPr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49" name="Google Shape;1958;p39">
              <a:extLst>
                <a:ext uri="{FF2B5EF4-FFF2-40B4-BE49-F238E27FC236}">
                  <a16:creationId xmlns:a16="http://schemas.microsoft.com/office/drawing/2014/main" id="{C19B1A4B-EE12-43AF-8C6D-B558E4D89504}"/>
                </a:ext>
              </a:extLst>
            </p:cNvPr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0" name="Google Shape;1959;p39">
              <a:extLst>
                <a:ext uri="{FF2B5EF4-FFF2-40B4-BE49-F238E27FC236}">
                  <a16:creationId xmlns:a16="http://schemas.microsoft.com/office/drawing/2014/main" id="{68CA476F-C7B3-4902-A509-7562589BD987}"/>
                </a:ext>
              </a:extLst>
            </p:cNvPr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1" name="Google Shape;1960;p39">
              <a:extLst>
                <a:ext uri="{FF2B5EF4-FFF2-40B4-BE49-F238E27FC236}">
                  <a16:creationId xmlns:a16="http://schemas.microsoft.com/office/drawing/2014/main" id="{025446C7-EC36-416D-AEA5-F0249E54CB6C}"/>
                </a:ext>
              </a:extLst>
            </p:cNvPr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2" name="Google Shape;1961;p39">
              <a:extLst>
                <a:ext uri="{FF2B5EF4-FFF2-40B4-BE49-F238E27FC236}">
                  <a16:creationId xmlns:a16="http://schemas.microsoft.com/office/drawing/2014/main" id="{2874B2AB-051D-4183-B1EE-A6DEFA0E9E20}"/>
                </a:ext>
              </a:extLst>
            </p:cNvPr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3" name="Google Shape;1962;p39">
              <a:extLst>
                <a:ext uri="{FF2B5EF4-FFF2-40B4-BE49-F238E27FC236}">
                  <a16:creationId xmlns:a16="http://schemas.microsoft.com/office/drawing/2014/main" id="{7B2D1442-96FD-4C5A-B593-B5394C420792}"/>
                </a:ext>
              </a:extLst>
            </p:cNvPr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4" name="Google Shape;1963;p39">
              <a:extLst>
                <a:ext uri="{FF2B5EF4-FFF2-40B4-BE49-F238E27FC236}">
                  <a16:creationId xmlns:a16="http://schemas.microsoft.com/office/drawing/2014/main" id="{DD82E1B5-63B0-42A4-833E-2777BADF51F5}"/>
                </a:ext>
              </a:extLst>
            </p:cNvPr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5" name="Google Shape;1964;p39">
              <a:extLst>
                <a:ext uri="{FF2B5EF4-FFF2-40B4-BE49-F238E27FC236}">
                  <a16:creationId xmlns:a16="http://schemas.microsoft.com/office/drawing/2014/main" id="{8B488005-3F50-4FBC-8C38-8CF188ED5E6A}"/>
                </a:ext>
              </a:extLst>
            </p:cNvPr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6" name="Google Shape;1965;p39">
              <a:extLst>
                <a:ext uri="{FF2B5EF4-FFF2-40B4-BE49-F238E27FC236}">
                  <a16:creationId xmlns:a16="http://schemas.microsoft.com/office/drawing/2014/main" id="{E2158331-3A4A-4418-BF51-9A704AF1AD2C}"/>
                </a:ext>
              </a:extLst>
            </p:cNvPr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7" name="Google Shape;1966;p39">
              <a:extLst>
                <a:ext uri="{FF2B5EF4-FFF2-40B4-BE49-F238E27FC236}">
                  <a16:creationId xmlns:a16="http://schemas.microsoft.com/office/drawing/2014/main" id="{C434117A-AFF8-438B-AB31-888D0339016D}"/>
                </a:ext>
              </a:extLst>
            </p:cNvPr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8" name="Google Shape;1967;p39">
              <a:extLst>
                <a:ext uri="{FF2B5EF4-FFF2-40B4-BE49-F238E27FC236}">
                  <a16:creationId xmlns:a16="http://schemas.microsoft.com/office/drawing/2014/main" id="{650ED953-7A74-4F2C-A900-1CADE7AF5E90}"/>
                </a:ext>
              </a:extLst>
            </p:cNvPr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59" name="Google Shape;1968;p39">
              <a:extLst>
                <a:ext uri="{FF2B5EF4-FFF2-40B4-BE49-F238E27FC236}">
                  <a16:creationId xmlns:a16="http://schemas.microsoft.com/office/drawing/2014/main" id="{64BA2D14-F2F3-43F0-826E-3C176D73F75A}"/>
                </a:ext>
              </a:extLst>
            </p:cNvPr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0" name="Google Shape;1969;p39">
              <a:extLst>
                <a:ext uri="{FF2B5EF4-FFF2-40B4-BE49-F238E27FC236}">
                  <a16:creationId xmlns:a16="http://schemas.microsoft.com/office/drawing/2014/main" id="{16DE39F7-4257-4B15-B07F-00520F15E5E0}"/>
                </a:ext>
              </a:extLst>
            </p:cNvPr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1" name="Google Shape;1970;p39">
              <a:extLst>
                <a:ext uri="{FF2B5EF4-FFF2-40B4-BE49-F238E27FC236}">
                  <a16:creationId xmlns:a16="http://schemas.microsoft.com/office/drawing/2014/main" id="{CF49C6F7-4B5D-4F9A-B7A9-EFDA4BD7FDF8}"/>
                </a:ext>
              </a:extLst>
            </p:cNvPr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2" name="Google Shape;1971;p39">
              <a:extLst>
                <a:ext uri="{FF2B5EF4-FFF2-40B4-BE49-F238E27FC236}">
                  <a16:creationId xmlns:a16="http://schemas.microsoft.com/office/drawing/2014/main" id="{3A6164EA-E2EE-4D51-9462-03569B14ABE2}"/>
                </a:ext>
              </a:extLst>
            </p:cNvPr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3" name="Google Shape;1972;p39">
              <a:extLst>
                <a:ext uri="{FF2B5EF4-FFF2-40B4-BE49-F238E27FC236}">
                  <a16:creationId xmlns:a16="http://schemas.microsoft.com/office/drawing/2014/main" id="{3FBC130E-F183-4DB1-83EB-6140CBA36630}"/>
                </a:ext>
              </a:extLst>
            </p:cNvPr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4" name="Google Shape;1973;p39">
              <a:extLst>
                <a:ext uri="{FF2B5EF4-FFF2-40B4-BE49-F238E27FC236}">
                  <a16:creationId xmlns:a16="http://schemas.microsoft.com/office/drawing/2014/main" id="{FE444373-0527-4D81-B498-AD33D25030C7}"/>
                </a:ext>
              </a:extLst>
            </p:cNvPr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5" name="Google Shape;1974;p39">
              <a:extLst>
                <a:ext uri="{FF2B5EF4-FFF2-40B4-BE49-F238E27FC236}">
                  <a16:creationId xmlns:a16="http://schemas.microsoft.com/office/drawing/2014/main" id="{27E39E2F-FC39-4C96-BAD1-578C024E7E7A}"/>
                </a:ext>
              </a:extLst>
            </p:cNvPr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6" name="Google Shape;1975;p39">
              <a:extLst>
                <a:ext uri="{FF2B5EF4-FFF2-40B4-BE49-F238E27FC236}">
                  <a16:creationId xmlns:a16="http://schemas.microsoft.com/office/drawing/2014/main" id="{446CC4CC-D8A2-4590-B6A9-E97531688BEF}"/>
                </a:ext>
              </a:extLst>
            </p:cNvPr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7" name="Google Shape;1976;p39">
              <a:extLst>
                <a:ext uri="{FF2B5EF4-FFF2-40B4-BE49-F238E27FC236}">
                  <a16:creationId xmlns:a16="http://schemas.microsoft.com/office/drawing/2014/main" id="{5DCC4FD1-B60A-4FD3-89AE-5B81FDFFD5B0}"/>
                </a:ext>
              </a:extLst>
            </p:cNvPr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8" name="Google Shape;1977;p39">
              <a:extLst>
                <a:ext uri="{FF2B5EF4-FFF2-40B4-BE49-F238E27FC236}">
                  <a16:creationId xmlns:a16="http://schemas.microsoft.com/office/drawing/2014/main" id="{570FFDB2-DF66-47C6-9ADE-38503CD4C4B1}"/>
                </a:ext>
              </a:extLst>
            </p:cNvPr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69" name="Google Shape;1978;p39">
              <a:extLst>
                <a:ext uri="{FF2B5EF4-FFF2-40B4-BE49-F238E27FC236}">
                  <a16:creationId xmlns:a16="http://schemas.microsoft.com/office/drawing/2014/main" id="{0418CE15-6DDA-4785-AFBA-04CF5FE93880}"/>
                </a:ext>
              </a:extLst>
            </p:cNvPr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0" name="Google Shape;1979;p39">
              <a:extLst>
                <a:ext uri="{FF2B5EF4-FFF2-40B4-BE49-F238E27FC236}">
                  <a16:creationId xmlns:a16="http://schemas.microsoft.com/office/drawing/2014/main" id="{BC822431-8A1A-43F3-A032-24A3DE837086}"/>
                </a:ext>
              </a:extLst>
            </p:cNvPr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1" name="Google Shape;1980;p39">
              <a:extLst>
                <a:ext uri="{FF2B5EF4-FFF2-40B4-BE49-F238E27FC236}">
                  <a16:creationId xmlns:a16="http://schemas.microsoft.com/office/drawing/2014/main" id="{7D611F4A-44B4-4995-A91F-FE70BF90A4B7}"/>
                </a:ext>
              </a:extLst>
            </p:cNvPr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2" name="Google Shape;1981;p39">
              <a:extLst>
                <a:ext uri="{FF2B5EF4-FFF2-40B4-BE49-F238E27FC236}">
                  <a16:creationId xmlns:a16="http://schemas.microsoft.com/office/drawing/2014/main" id="{984E45A3-B9BA-49D3-93FC-4C3C67782B5A}"/>
                </a:ext>
              </a:extLst>
            </p:cNvPr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3" name="Google Shape;1982;p39">
              <a:extLst>
                <a:ext uri="{FF2B5EF4-FFF2-40B4-BE49-F238E27FC236}">
                  <a16:creationId xmlns:a16="http://schemas.microsoft.com/office/drawing/2014/main" id="{887AFCE9-CAC3-4FCF-BA23-EF49EEFBF316}"/>
                </a:ext>
              </a:extLst>
            </p:cNvPr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4" name="Google Shape;1983;p39">
              <a:extLst>
                <a:ext uri="{FF2B5EF4-FFF2-40B4-BE49-F238E27FC236}">
                  <a16:creationId xmlns:a16="http://schemas.microsoft.com/office/drawing/2014/main" id="{3D9A7D39-9975-46E6-920A-6ED53956E9DC}"/>
                </a:ext>
              </a:extLst>
            </p:cNvPr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5" name="Google Shape;1984;p39">
              <a:extLst>
                <a:ext uri="{FF2B5EF4-FFF2-40B4-BE49-F238E27FC236}">
                  <a16:creationId xmlns:a16="http://schemas.microsoft.com/office/drawing/2014/main" id="{C5209DEF-A21C-4A5F-94A2-7F67979796D7}"/>
                </a:ext>
              </a:extLst>
            </p:cNvPr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6" name="Google Shape;1985;p39">
              <a:extLst>
                <a:ext uri="{FF2B5EF4-FFF2-40B4-BE49-F238E27FC236}">
                  <a16:creationId xmlns:a16="http://schemas.microsoft.com/office/drawing/2014/main" id="{E55449C5-BD40-471B-9907-8F221F03E745}"/>
                </a:ext>
              </a:extLst>
            </p:cNvPr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7" name="Google Shape;1986;p39">
              <a:extLst>
                <a:ext uri="{FF2B5EF4-FFF2-40B4-BE49-F238E27FC236}">
                  <a16:creationId xmlns:a16="http://schemas.microsoft.com/office/drawing/2014/main" id="{EC2BD78B-2BCA-403F-9282-08F78BC53673}"/>
                </a:ext>
              </a:extLst>
            </p:cNvPr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8" name="Google Shape;1987;p39">
              <a:extLst>
                <a:ext uri="{FF2B5EF4-FFF2-40B4-BE49-F238E27FC236}">
                  <a16:creationId xmlns:a16="http://schemas.microsoft.com/office/drawing/2014/main" id="{5C17AC11-DE8C-4A3E-AF26-85715D10B39F}"/>
                </a:ext>
              </a:extLst>
            </p:cNvPr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79" name="Google Shape;1988;p39">
              <a:extLst>
                <a:ext uri="{FF2B5EF4-FFF2-40B4-BE49-F238E27FC236}">
                  <a16:creationId xmlns:a16="http://schemas.microsoft.com/office/drawing/2014/main" id="{D9836A8F-49EF-4B14-98C9-49FE0819FF18}"/>
                </a:ext>
              </a:extLst>
            </p:cNvPr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0" name="Google Shape;1989;p39">
              <a:extLst>
                <a:ext uri="{FF2B5EF4-FFF2-40B4-BE49-F238E27FC236}">
                  <a16:creationId xmlns:a16="http://schemas.microsoft.com/office/drawing/2014/main" id="{5F144B1D-24F4-406F-B5A6-0DF74E864F34}"/>
                </a:ext>
              </a:extLst>
            </p:cNvPr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1" name="Google Shape;1990;p39">
              <a:extLst>
                <a:ext uri="{FF2B5EF4-FFF2-40B4-BE49-F238E27FC236}">
                  <a16:creationId xmlns:a16="http://schemas.microsoft.com/office/drawing/2014/main" id="{3C00D8C9-A8F3-411C-A6C4-778811BA1CB4}"/>
                </a:ext>
              </a:extLst>
            </p:cNvPr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2" name="Google Shape;1991;p39">
              <a:extLst>
                <a:ext uri="{FF2B5EF4-FFF2-40B4-BE49-F238E27FC236}">
                  <a16:creationId xmlns:a16="http://schemas.microsoft.com/office/drawing/2014/main" id="{CD7C4381-AFBB-43B0-AFAE-1B8E058721E5}"/>
                </a:ext>
              </a:extLst>
            </p:cNvPr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3" name="Google Shape;1992;p39">
              <a:extLst>
                <a:ext uri="{FF2B5EF4-FFF2-40B4-BE49-F238E27FC236}">
                  <a16:creationId xmlns:a16="http://schemas.microsoft.com/office/drawing/2014/main" id="{4B526F95-B808-4FD8-A53B-142BD3B1EB31}"/>
                </a:ext>
              </a:extLst>
            </p:cNvPr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4" name="Google Shape;1993;p39">
              <a:extLst>
                <a:ext uri="{FF2B5EF4-FFF2-40B4-BE49-F238E27FC236}">
                  <a16:creationId xmlns:a16="http://schemas.microsoft.com/office/drawing/2014/main" id="{8D2B0E32-A072-4C66-AD05-8DCCBF67DA4F}"/>
                </a:ext>
              </a:extLst>
            </p:cNvPr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5" name="Google Shape;1994;p39">
              <a:extLst>
                <a:ext uri="{FF2B5EF4-FFF2-40B4-BE49-F238E27FC236}">
                  <a16:creationId xmlns:a16="http://schemas.microsoft.com/office/drawing/2014/main" id="{675D0B6F-2732-48EF-9BB3-C26B8A50FA04}"/>
                </a:ext>
              </a:extLst>
            </p:cNvPr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6" name="Google Shape;1995;p39">
              <a:extLst>
                <a:ext uri="{FF2B5EF4-FFF2-40B4-BE49-F238E27FC236}">
                  <a16:creationId xmlns:a16="http://schemas.microsoft.com/office/drawing/2014/main" id="{1D8DDF5E-B78D-4AC5-A7C7-961920E5A8A4}"/>
                </a:ext>
              </a:extLst>
            </p:cNvPr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7" name="Google Shape;1996;p39">
              <a:extLst>
                <a:ext uri="{FF2B5EF4-FFF2-40B4-BE49-F238E27FC236}">
                  <a16:creationId xmlns:a16="http://schemas.microsoft.com/office/drawing/2014/main" id="{BC794E7E-8FE3-4A92-A6EB-5288FC0ABB22}"/>
                </a:ext>
              </a:extLst>
            </p:cNvPr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8" name="Google Shape;1997;p39">
              <a:extLst>
                <a:ext uri="{FF2B5EF4-FFF2-40B4-BE49-F238E27FC236}">
                  <a16:creationId xmlns:a16="http://schemas.microsoft.com/office/drawing/2014/main" id="{9F09304B-68C0-4D6D-A623-852A42649E1D}"/>
                </a:ext>
              </a:extLst>
            </p:cNvPr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9" name="Google Shape;1998;p39">
              <a:extLst>
                <a:ext uri="{FF2B5EF4-FFF2-40B4-BE49-F238E27FC236}">
                  <a16:creationId xmlns:a16="http://schemas.microsoft.com/office/drawing/2014/main" id="{3213CF55-23D1-4CC4-BDD2-BFA977E1D055}"/>
                </a:ext>
              </a:extLst>
            </p:cNvPr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0" name="Google Shape;1999;p39">
              <a:extLst>
                <a:ext uri="{FF2B5EF4-FFF2-40B4-BE49-F238E27FC236}">
                  <a16:creationId xmlns:a16="http://schemas.microsoft.com/office/drawing/2014/main" id="{02DCB79B-A4BE-4BA9-BBF2-ED39BDE663F5}"/>
                </a:ext>
              </a:extLst>
            </p:cNvPr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1" name="Google Shape;2000;p39">
              <a:extLst>
                <a:ext uri="{FF2B5EF4-FFF2-40B4-BE49-F238E27FC236}">
                  <a16:creationId xmlns:a16="http://schemas.microsoft.com/office/drawing/2014/main" id="{8014C632-6C44-4390-9865-7C5287A92B2C}"/>
                </a:ext>
              </a:extLst>
            </p:cNvPr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2" name="Google Shape;2001;p39">
              <a:extLst>
                <a:ext uri="{FF2B5EF4-FFF2-40B4-BE49-F238E27FC236}">
                  <a16:creationId xmlns:a16="http://schemas.microsoft.com/office/drawing/2014/main" id="{1D0F77ED-6690-4ABC-BECB-B406223EF975}"/>
                </a:ext>
              </a:extLst>
            </p:cNvPr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3" name="Google Shape;2002;p39">
              <a:extLst>
                <a:ext uri="{FF2B5EF4-FFF2-40B4-BE49-F238E27FC236}">
                  <a16:creationId xmlns:a16="http://schemas.microsoft.com/office/drawing/2014/main" id="{5374A268-9902-4733-8CB3-8BB1B22740B4}"/>
                </a:ext>
              </a:extLst>
            </p:cNvPr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4" name="Google Shape;2003;p39">
              <a:extLst>
                <a:ext uri="{FF2B5EF4-FFF2-40B4-BE49-F238E27FC236}">
                  <a16:creationId xmlns:a16="http://schemas.microsoft.com/office/drawing/2014/main" id="{B305093D-B5FD-4A32-AFBA-D5AA5FAD702A}"/>
                </a:ext>
              </a:extLst>
            </p:cNvPr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5" name="Google Shape;2004;p39">
              <a:extLst>
                <a:ext uri="{FF2B5EF4-FFF2-40B4-BE49-F238E27FC236}">
                  <a16:creationId xmlns:a16="http://schemas.microsoft.com/office/drawing/2014/main" id="{57E35592-EFCC-4E2E-A9F4-3EDA839C5224}"/>
                </a:ext>
              </a:extLst>
            </p:cNvPr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6" name="Google Shape;2005;p39">
              <a:extLst>
                <a:ext uri="{FF2B5EF4-FFF2-40B4-BE49-F238E27FC236}">
                  <a16:creationId xmlns:a16="http://schemas.microsoft.com/office/drawing/2014/main" id="{49731FF9-E97C-42E7-A86C-6C5ADAFD79E1}"/>
                </a:ext>
              </a:extLst>
            </p:cNvPr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7" name="Google Shape;2006;p39">
              <a:extLst>
                <a:ext uri="{FF2B5EF4-FFF2-40B4-BE49-F238E27FC236}">
                  <a16:creationId xmlns:a16="http://schemas.microsoft.com/office/drawing/2014/main" id="{BE075E34-8BBB-40E8-9830-EB96400ED1A3}"/>
                </a:ext>
              </a:extLst>
            </p:cNvPr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8" name="Google Shape;2007;p39">
              <a:extLst>
                <a:ext uri="{FF2B5EF4-FFF2-40B4-BE49-F238E27FC236}">
                  <a16:creationId xmlns:a16="http://schemas.microsoft.com/office/drawing/2014/main" id="{417DDD2C-02A2-443E-BE9A-AB9145C8444E}"/>
                </a:ext>
              </a:extLst>
            </p:cNvPr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9" name="Google Shape;2008;p39">
              <a:extLst>
                <a:ext uri="{FF2B5EF4-FFF2-40B4-BE49-F238E27FC236}">
                  <a16:creationId xmlns:a16="http://schemas.microsoft.com/office/drawing/2014/main" id="{3DE1FBBF-23D6-4850-963F-885FB2129F37}"/>
                </a:ext>
              </a:extLst>
            </p:cNvPr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0" name="Google Shape;2009;p39">
              <a:extLst>
                <a:ext uri="{FF2B5EF4-FFF2-40B4-BE49-F238E27FC236}">
                  <a16:creationId xmlns:a16="http://schemas.microsoft.com/office/drawing/2014/main" id="{DA4657AA-F449-4DC8-8F1A-67E40274BCC6}"/>
                </a:ext>
              </a:extLst>
            </p:cNvPr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1" name="Google Shape;2010;p39">
              <a:extLst>
                <a:ext uri="{FF2B5EF4-FFF2-40B4-BE49-F238E27FC236}">
                  <a16:creationId xmlns:a16="http://schemas.microsoft.com/office/drawing/2014/main" id="{6AFC0738-F961-4490-B747-E73AC08482B4}"/>
                </a:ext>
              </a:extLst>
            </p:cNvPr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2" name="Google Shape;2011;p39">
              <a:extLst>
                <a:ext uri="{FF2B5EF4-FFF2-40B4-BE49-F238E27FC236}">
                  <a16:creationId xmlns:a16="http://schemas.microsoft.com/office/drawing/2014/main" id="{2B96D62B-1861-4654-89A9-E9B9512BFD21}"/>
                </a:ext>
              </a:extLst>
            </p:cNvPr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3" name="Google Shape;2012;p39">
              <a:extLst>
                <a:ext uri="{FF2B5EF4-FFF2-40B4-BE49-F238E27FC236}">
                  <a16:creationId xmlns:a16="http://schemas.microsoft.com/office/drawing/2014/main" id="{99147FEB-F6E0-49B1-81F4-4F6C190B5098}"/>
                </a:ext>
              </a:extLst>
            </p:cNvPr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4" name="Google Shape;2013;p39">
              <a:extLst>
                <a:ext uri="{FF2B5EF4-FFF2-40B4-BE49-F238E27FC236}">
                  <a16:creationId xmlns:a16="http://schemas.microsoft.com/office/drawing/2014/main" id="{3E4E2754-0948-41FC-8244-5BE9F4C80F24}"/>
                </a:ext>
              </a:extLst>
            </p:cNvPr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5" name="Google Shape;2014;p39">
              <a:extLst>
                <a:ext uri="{FF2B5EF4-FFF2-40B4-BE49-F238E27FC236}">
                  <a16:creationId xmlns:a16="http://schemas.microsoft.com/office/drawing/2014/main" id="{BCE0CF0E-B611-4577-B993-A8006E8C372A}"/>
                </a:ext>
              </a:extLst>
            </p:cNvPr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6" name="Google Shape;2015;p39">
              <a:extLst>
                <a:ext uri="{FF2B5EF4-FFF2-40B4-BE49-F238E27FC236}">
                  <a16:creationId xmlns:a16="http://schemas.microsoft.com/office/drawing/2014/main" id="{8A9940D4-095D-4749-92D3-FD094B3047C1}"/>
                </a:ext>
              </a:extLst>
            </p:cNvPr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7" name="Google Shape;2016;p39">
              <a:extLst>
                <a:ext uri="{FF2B5EF4-FFF2-40B4-BE49-F238E27FC236}">
                  <a16:creationId xmlns:a16="http://schemas.microsoft.com/office/drawing/2014/main" id="{73CCD852-0DCA-4EE2-9ED7-33334C3E9BD6}"/>
                </a:ext>
              </a:extLst>
            </p:cNvPr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8" name="Google Shape;2017;p39">
              <a:extLst>
                <a:ext uri="{FF2B5EF4-FFF2-40B4-BE49-F238E27FC236}">
                  <a16:creationId xmlns:a16="http://schemas.microsoft.com/office/drawing/2014/main" id="{B98F31F9-F876-4D6F-A421-96470477DF80}"/>
                </a:ext>
              </a:extLst>
            </p:cNvPr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9" name="Google Shape;2018;p39">
              <a:extLst>
                <a:ext uri="{FF2B5EF4-FFF2-40B4-BE49-F238E27FC236}">
                  <a16:creationId xmlns:a16="http://schemas.microsoft.com/office/drawing/2014/main" id="{B89559B8-D527-4887-8BF3-818AF74E8808}"/>
                </a:ext>
              </a:extLst>
            </p:cNvPr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0" name="Google Shape;2019;p39">
              <a:extLst>
                <a:ext uri="{FF2B5EF4-FFF2-40B4-BE49-F238E27FC236}">
                  <a16:creationId xmlns:a16="http://schemas.microsoft.com/office/drawing/2014/main" id="{3405F2E9-FB79-4F0D-ACB7-EB63BB152AD6}"/>
                </a:ext>
              </a:extLst>
            </p:cNvPr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1" name="Google Shape;2020;p39">
              <a:extLst>
                <a:ext uri="{FF2B5EF4-FFF2-40B4-BE49-F238E27FC236}">
                  <a16:creationId xmlns:a16="http://schemas.microsoft.com/office/drawing/2014/main" id="{A8A05815-6E00-436A-B93C-03E22AAFC8CA}"/>
                </a:ext>
              </a:extLst>
            </p:cNvPr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2" name="Google Shape;2021;p39">
              <a:extLst>
                <a:ext uri="{FF2B5EF4-FFF2-40B4-BE49-F238E27FC236}">
                  <a16:creationId xmlns:a16="http://schemas.microsoft.com/office/drawing/2014/main" id="{B844427C-2263-455A-8942-0EAB885CB733}"/>
                </a:ext>
              </a:extLst>
            </p:cNvPr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3" name="Google Shape;2022;p39">
              <a:extLst>
                <a:ext uri="{FF2B5EF4-FFF2-40B4-BE49-F238E27FC236}">
                  <a16:creationId xmlns:a16="http://schemas.microsoft.com/office/drawing/2014/main" id="{7072492D-F936-4F1E-93C8-B8132943EC01}"/>
                </a:ext>
              </a:extLst>
            </p:cNvPr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4" name="Google Shape;2023;p39">
              <a:extLst>
                <a:ext uri="{FF2B5EF4-FFF2-40B4-BE49-F238E27FC236}">
                  <a16:creationId xmlns:a16="http://schemas.microsoft.com/office/drawing/2014/main" id="{5B603E21-3FD5-4C4D-9312-937043EAFDB9}"/>
                </a:ext>
              </a:extLst>
            </p:cNvPr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5" name="Google Shape;2024;p39">
              <a:extLst>
                <a:ext uri="{FF2B5EF4-FFF2-40B4-BE49-F238E27FC236}">
                  <a16:creationId xmlns:a16="http://schemas.microsoft.com/office/drawing/2014/main" id="{1973D189-1E0E-4B19-8053-FDCA46E051E7}"/>
                </a:ext>
              </a:extLst>
            </p:cNvPr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6" name="Google Shape;2025;p39">
              <a:extLst>
                <a:ext uri="{FF2B5EF4-FFF2-40B4-BE49-F238E27FC236}">
                  <a16:creationId xmlns:a16="http://schemas.microsoft.com/office/drawing/2014/main" id="{1A1FCA65-1E46-4AE9-AA5D-33E3A8E9E385}"/>
                </a:ext>
              </a:extLst>
            </p:cNvPr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7" name="Google Shape;2026;p39">
              <a:extLst>
                <a:ext uri="{FF2B5EF4-FFF2-40B4-BE49-F238E27FC236}">
                  <a16:creationId xmlns:a16="http://schemas.microsoft.com/office/drawing/2014/main" id="{B7F80628-3091-493F-9E6F-B9AB19F8AAAF}"/>
                </a:ext>
              </a:extLst>
            </p:cNvPr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8" name="Google Shape;2027;p39">
              <a:extLst>
                <a:ext uri="{FF2B5EF4-FFF2-40B4-BE49-F238E27FC236}">
                  <a16:creationId xmlns:a16="http://schemas.microsoft.com/office/drawing/2014/main" id="{EC7A35C3-50FB-4B29-BCB2-CEA8558EC9CE}"/>
                </a:ext>
              </a:extLst>
            </p:cNvPr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9" name="Google Shape;2028;p39">
              <a:extLst>
                <a:ext uri="{FF2B5EF4-FFF2-40B4-BE49-F238E27FC236}">
                  <a16:creationId xmlns:a16="http://schemas.microsoft.com/office/drawing/2014/main" id="{4CFE5D7D-D9C9-461A-B227-5681D6E977FA}"/>
                </a:ext>
              </a:extLst>
            </p:cNvPr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0" name="Google Shape;2029;p39">
              <a:extLst>
                <a:ext uri="{FF2B5EF4-FFF2-40B4-BE49-F238E27FC236}">
                  <a16:creationId xmlns:a16="http://schemas.microsoft.com/office/drawing/2014/main" id="{86ED9E2C-841C-4375-A17A-4B101FECBFAC}"/>
                </a:ext>
              </a:extLst>
            </p:cNvPr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1" name="Google Shape;2030;p39">
              <a:extLst>
                <a:ext uri="{FF2B5EF4-FFF2-40B4-BE49-F238E27FC236}">
                  <a16:creationId xmlns:a16="http://schemas.microsoft.com/office/drawing/2014/main" id="{E422F790-33B5-4008-AFA0-8BDCC0EB2CB6}"/>
                </a:ext>
              </a:extLst>
            </p:cNvPr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2" name="Google Shape;2031;p39">
              <a:extLst>
                <a:ext uri="{FF2B5EF4-FFF2-40B4-BE49-F238E27FC236}">
                  <a16:creationId xmlns:a16="http://schemas.microsoft.com/office/drawing/2014/main" id="{BDE39F23-B54C-4869-A774-A88B5E728ADB}"/>
                </a:ext>
              </a:extLst>
            </p:cNvPr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3" name="Google Shape;2032;p39">
              <a:extLst>
                <a:ext uri="{FF2B5EF4-FFF2-40B4-BE49-F238E27FC236}">
                  <a16:creationId xmlns:a16="http://schemas.microsoft.com/office/drawing/2014/main" id="{CCF54DBF-4D5C-4BFE-BDC1-D24B399EDA33}"/>
                </a:ext>
              </a:extLst>
            </p:cNvPr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4" name="Google Shape;2033;p39">
              <a:extLst>
                <a:ext uri="{FF2B5EF4-FFF2-40B4-BE49-F238E27FC236}">
                  <a16:creationId xmlns:a16="http://schemas.microsoft.com/office/drawing/2014/main" id="{202B6D47-8941-4EB1-8017-FEE4FD621B21}"/>
                </a:ext>
              </a:extLst>
            </p:cNvPr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5" name="Google Shape;2034;p39">
              <a:extLst>
                <a:ext uri="{FF2B5EF4-FFF2-40B4-BE49-F238E27FC236}">
                  <a16:creationId xmlns:a16="http://schemas.microsoft.com/office/drawing/2014/main" id="{432D2629-77CB-4860-B7EF-F628A4EBDE61}"/>
                </a:ext>
              </a:extLst>
            </p:cNvPr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6" name="Google Shape;2035;p39">
              <a:extLst>
                <a:ext uri="{FF2B5EF4-FFF2-40B4-BE49-F238E27FC236}">
                  <a16:creationId xmlns:a16="http://schemas.microsoft.com/office/drawing/2014/main" id="{7D855A41-659E-4C02-AE1E-858A044F2CC8}"/>
                </a:ext>
              </a:extLst>
            </p:cNvPr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7" name="Google Shape;2036;p39">
              <a:extLst>
                <a:ext uri="{FF2B5EF4-FFF2-40B4-BE49-F238E27FC236}">
                  <a16:creationId xmlns:a16="http://schemas.microsoft.com/office/drawing/2014/main" id="{01C0A1EB-E522-4E82-BCA0-8FFDF36BC25F}"/>
                </a:ext>
              </a:extLst>
            </p:cNvPr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8" name="Google Shape;2037;p39">
              <a:extLst>
                <a:ext uri="{FF2B5EF4-FFF2-40B4-BE49-F238E27FC236}">
                  <a16:creationId xmlns:a16="http://schemas.microsoft.com/office/drawing/2014/main" id="{4FF66DFA-518A-4638-B624-3352B66C8064}"/>
                </a:ext>
              </a:extLst>
            </p:cNvPr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9" name="Google Shape;2038;p39">
              <a:extLst>
                <a:ext uri="{FF2B5EF4-FFF2-40B4-BE49-F238E27FC236}">
                  <a16:creationId xmlns:a16="http://schemas.microsoft.com/office/drawing/2014/main" id="{D758A365-C71F-44BF-9294-4168A341A106}"/>
                </a:ext>
              </a:extLst>
            </p:cNvPr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0" name="Google Shape;2039;p39">
              <a:extLst>
                <a:ext uri="{FF2B5EF4-FFF2-40B4-BE49-F238E27FC236}">
                  <a16:creationId xmlns:a16="http://schemas.microsoft.com/office/drawing/2014/main" id="{6748AC1A-64FF-49BC-8910-A5A058AD7AAF}"/>
                </a:ext>
              </a:extLst>
            </p:cNvPr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1" name="Google Shape;2040;p39">
              <a:extLst>
                <a:ext uri="{FF2B5EF4-FFF2-40B4-BE49-F238E27FC236}">
                  <a16:creationId xmlns:a16="http://schemas.microsoft.com/office/drawing/2014/main" id="{49A0128D-57A4-4B07-A7DE-5FD8C72151A7}"/>
                </a:ext>
              </a:extLst>
            </p:cNvPr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2" name="Google Shape;2041;p39">
              <a:extLst>
                <a:ext uri="{FF2B5EF4-FFF2-40B4-BE49-F238E27FC236}">
                  <a16:creationId xmlns:a16="http://schemas.microsoft.com/office/drawing/2014/main" id="{B650AE9E-71FD-4DA2-AEDF-F051D488E5B3}"/>
                </a:ext>
              </a:extLst>
            </p:cNvPr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3" name="Google Shape;2042;p39">
              <a:extLst>
                <a:ext uri="{FF2B5EF4-FFF2-40B4-BE49-F238E27FC236}">
                  <a16:creationId xmlns:a16="http://schemas.microsoft.com/office/drawing/2014/main" id="{F717C487-DAB3-4462-B8DB-05F6E389B703}"/>
                </a:ext>
              </a:extLst>
            </p:cNvPr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4" name="Google Shape;2043;p39">
              <a:extLst>
                <a:ext uri="{FF2B5EF4-FFF2-40B4-BE49-F238E27FC236}">
                  <a16:creationId xmlns:a16="http://schemas.microsoft.com/office/drawing/2014/main" id="{7492298D-402D-49C9-BE04-80465FB68E1F}"/>
                </a:ext>
              </a:extLst>
            </p:cNvPr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5" name="Google Shape;2044;p39">
              <a:extLst>
                <a:ext uri="{FF2B5EF4-FFF2-40B4-BE49-F238E27FC236}">
                  <a16:creationId xmlns:a16="http://schemas.microsoft.com/office/drawing/2014/main" id="{07E56735-1FEA-4C21-818B-40E6E61F7585}"/>
                </a:ext>
              </a:extLst>
            </p:cNvPr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6" name="Google Shape;2045;p39">
              <a:extLst>
                <a:ext uri="{FF2B5EF4-FFF2-40B4-BE49-F238E27FC236}">
                  <a16:creationId xmlns:a16="http://schemas.microsoft.com/office/drawing/2014/main" id="{BC9F9131-8E24-4EAF-9809-C27666B5C0DD}"/>
                </a:ext>
              </a:extLst>
            </p:cNvPr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7" name="Google Shape;2046;p39">
              <a:extLst>
                <a:ext uri="{FF2B5EF4-FFF2-40B4-BE49-F238E27FC236}">
                  <a16:creationId xmlns:a16="http://schemas.microsoft.com/office/drawing/2014/main" id="{DD2E7E9D-B42A-4C9E-AE7F-D7DD2B62F4F2}"/>
                </a:ext>
              </a:extLst>
            </p:cNvPr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8" name="Google Shape;2047;p39">
              <a:extLst>
                <a:ext uri="{FF2B5EF4-FFF2-40B4-BE49-F238E27FC236}">
                  <a16:creationId xmlns:a16="http://schemas.microsoft.com/office/drawing/2014/main" id="{39D21FF0-CC33-4852-89EF-47A6F8F7CE81}"/>
                </a:ext>
              </a:extLst>
            </p:cNvPr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39" name="Google Shape;2048;p39">
              <a:extLst>
                <a:ext uri="{FF2B5EF4-FFF2-40B4-BE49-F238E27FC236}">
                  <a16:creationId xmlns:a16="http://schemas.microsoft.com/office/drawing/2014/main" id="{97B7A47D-A4FC-422F-8DA2-C436E3E6273C}"/>
                </a:ext>
              </a:extLst>
            </p:cNvPr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0" name="Google Shape;2049;p39">
              <a:extLst>
                <a:ext uri="{FF2B5EF4-FFF2-40B4-BE49-F238E27FC236}">
                  <a16:creationId xmlns:a16="http://schemas.microsoft.com/office/drawing/2014/main" id="{8D6CBDB7-2FB3-4B3F-A004-5DAD42EDFFAB}"/>
                </a:ext>
              </a:extLst>
            </p:cNvPr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1" name="Google Shape;2050;p39">
              <a:extLst>
                <a:ext uri="{FF2B5EF4-FFF2-40B4-BE49-F238E27FC236}">
                  <a16:creationId xmlns:a16="http://schemas.microsoft.com/office/drawing/2014/main" id="{68E9A1FC-8FF3-4B92-9A31-852BACB98A8D}"/>
                </a:ext>
              </a:extLst>
            </p:cNvPr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2" name="Google Shape;2051;p39">
              <a:extLst>
                <a:ext uri="{FF2B5EF4-FFF2-40B4-BE49-F238E27FC236}">
                  <a16:creationId xmlns:a16="http://schemas.microsoft.com/office/drawing/2014/main" id="{C0B5364A-53B8-42E9-8E86-8C10B37A988C}"/>
                </a:ext>
              </a:extLst>
            </p:cNvPr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3" name="Google Shape;2052;p39">
              <a:extLst>
                <a:ext uri="{FF2B5EF4-FFF2-40B4-BE49-F238E27FC236}">
                  <a16:creationId xmlns:a16="http://schemas.microsoft.com/office/drawing/2014/main" id="{250C8526-29B5-47E5-BB15-0137FE4A1DE4}"/>
                </a:ext>
              </a:extLst>
            </p:cNvPr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4" name="Google Shape;2053;p39">
              <a:extLst>
                <a:ext uri="{FF2B5EF4-FFF2-40B4-BE49-F238E27FC236}">
                  <a16:creationId xmlns:a16="http://schemas.microsoft.com/office/drawing/2014/main" id="{FB002872-4C21-45A1-AA38-86A8F0F0F0F2}"/>
                </a:ext>
              </a:extLst>
            </p:cNvPr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5" name="Google Shape;2054;p39">
              <a:extLst>
                <a:ext uri="{FF2B5EF4-FFF2-40B4-BE49-F238E27FC236}">
                  <a16:creationId xmlns:a16="http://schemas.microsoft.com/office/drawing/2014/main" id="{0F9FD6C1-15C4-4FDE-B636-741C0B81DE6D}"/>
                </a:ext>
              </a:extLst>
            </p:cNvPr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6" name="Google Shape;2055;p39">
              <a:extLst>
                <a:ext uri="{FF2B5EF4-FFF2-40B4-BE49-F238E27FC236}">
                  <a16:creationId xmlns:a16="http://schemas.microsoft.com/office/drawing/2014/main" id="{C5E215BB-AD17-4612-BFC6-5D6CE756D4A9}"/>
                </a:ext>
              </a:extLst>
            </p:cNvPr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7" name="Google Shape;2056;p39">
              <a:extLst>
                <a:ext uri="{FF2B5EF4-FFF2-40B4-BE49-F238E27FC236}">
                  <a16:creationId xmlns:a16="http://schemas.microsoft.com/office/drawing/2014/main" id="{31670335-C20A-4FDD-8BCE-30C34F8B6702}"/>
                </a:ext>
              </a:extLst>
            </p:cNvPr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8" name="Google Shape;2057;p39">
              <a:extLst>
                <a:ext uri="{FF2B5EF4-FFF2-40B4-BE49-F238E27FC236}">
                  <a16:creationId xmlns:a16="http://schemas.microsoft.com/office/drawing/2014/main" id="{74C1BC34-0B97-41FC-ACAC-C6C4D11181EE}"/>
                </a:ext>
              </a:extLst>
            </p:cNvPr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9" name="Google Shape;2058;p39">
              <a:extLst>
                <a:ext uri="{FF2B5EF4-FFF2-40B4-BE49-F238E27FC236}">
                  <a16:creationId xmlns:a16="http://schemas.microsoft.com/office/drawing/2014/main" id="{1475170E-9363-4C5F-A59E-0B9EB79DCF71}"/>
                </a:ext>
              </a:extLst>
            </p:cNvPr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0" name="Google Shape;2059;p39">
              <a:extLst>
                <a:ext uri="{FF2B5EF4-FFF2-40B4-BE49-F238E27FC236}">
                  <a16:creationId xmlns:a16="http://schemas.microsoft.com/office/drawing/2014/main" id="{622953C2-266E-4905-96E7-CBA8B9C6C779}"/>
                </a:ext>
              </a:extLst>
            </p:cNvPr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1" name="Google Shape;2060;p39">
              <a:extLst>
                <a:ext uri="{FF2B5EF4-FFF2-40B4-BE49-F238E27FC236}">
                  <a16:creationId xmlns:a16="http://schemas.microsoft.com/office/drawing/2014/main" id="{8E3C8680-0311-48BF-8DE2-A20CDC538C24}"/>
                </a:ext>
              </a:extLst>
            </p:cNvPr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2" name="Google Shape;2061;p39">
              <a:extLst>
                <a:ext uri="{FF2B5EF4-FFF2-40B4-BE49-F238E27FC236}">
                  <a16:creationId xmlns:a16="http://schemas.microsoft.com/office/drawing/2014/main" id="{629E7126-036C-4189-9F7E-E2347C68AE19}"/>
                </a:ext>
              </a:extLst>
            </p:cNvPr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3" name="Google Shape;2062;p39">
              <a:extLst>
                <a:ext uri="{FF2B5EF4-FFF2-40B4-BE49-F238E27FC236}">
                  <a16:creationId xmlns:a16="http://schemas.microsoft.com/office/drawing/2014/main" id="{4F822AF7-4E65-4216-B0E3-C0BCA236B06E}"/>
                </a:ext>
              </a:extLst>
            </p:cNvPr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4" name="Google Shape;2063;p39">
              <a:extLst>
                <a:ext uri="{FF2B5EF4-FFF2-40B4-BE49-F238E27FC236}">
                  <a16:creationId xmlns:a16="http://schemas.microsoft.com/office/drawing/2014/main" id="{B8CC7C4A-D8B8-4A30-8F15-61B831B85256}"/>
                </a:ext>
              </a:extLst>
            </p:cNvPr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5" name="Google Shape;2064;p39">
              <a:extLst>
                <a:ext uri="{FF2B5EF4-FFF2-40B4-BE49-F238E27FC236}">
                  <a16:creationId xmlns:a16="http://schemas.microsoft.com/office/drawing/2014/main" id="{E63D8D8E-4902-4B76-9C81-519C72FE0036}"/>
                </a:ext>
              </a:extLst>
            </p:cNvPr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6" name="Google Shape;2065;p39">
              <a:extLst>
                <a:ext uri="{FF2B5EF4-FFF2-40B4-BE49-F238E27FC236}">
                  <a16:creationId xmlns:a16="http://schemas.microsoft.com/office/drawing/2014/main" id="{B502F62C-2883-4988-9C20-88855A3165B5}"/>
                </a:ext>
              </a:extLst>
            </p:cNvPr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7" name="Google Shape;2066;p39">
              <a:extLst>
                <a:ext uri="{FF2B5EF4-FFF2-40B4-BE49-F238E27FC236}">
                  <a16:creationId xmlns:a16="http://schemas.microsoft.com/office/drawing/2014/main" id="{F5154155-1738-45D0-AAE0-9562EBD041D4}"/>
                </a:ext>
              </a:extLst>
            </p:cNvPr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8" name="Google Shape;2067;p39">
              <a:extLst>
                <a:ext uri="{FF2B5EF4-FFF2-40B4-BE49-F238E27FC236}">
                  <a16:creationId xmlns:a16="http://schemas.microsoft.com/office/drawing/2014/main" id="{D5D38FAF-5DB2-46E9-8779-87EC36897882}"/>
                </a:ext>
              </a:extLst>
            </p:cNvPr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59" name="Google Shape;2068;p39">
              <a:extLst>
                <a:ext uri="{FF2B5EF4-FFF2-40B4-BE49-F238E27FC236}">
                  <a16:creationId xmlns:a16="http://schemas.microsoft.com/office/drawing/2014/main" id="{1EDAABDA-2F9D-42EA-BD4D-F4F4E91A9944}"/>
                </a:ext>
              </a:extLst>
            </p:cNvPr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0" name="Google Shape;2069;p39">
              <a:extLst>
                <a:ext uri="{FF2B5EF4-FFF2-40B4-BE49-F238E27FC236}">
                  <a16:creationId xmlns:a16="http://schemas.microsoft.com/office/drawing/2014/main" id="{7346C6F3-5001-4FD3-922D-056E7C17A8ED}"/>
                </a:ext>
              </a:extLst>
            </p:cNvPr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1" name="Google Shape;2070;p39">
              <a:extLst>
                <a:ext uri="{FF2B5EF4-FFF2-40B4-BE49-F238E27FC236}">
                  <a16:creationId xmlns:a16="http://schemas.microsoft.com/office/drawing/2014/main" id="{E248A39A-91A8-45B4-A288-692E416077AA}"/>
                </a:ext>
              </a:extLst>
            </p:cNvPr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2" name="Google Shape;2071;p39">
              <a:extLst>
                <a:ext uri="{FF2B5EF4-FFF2-40B4-BE49-F238E27FC236}">
                  <a16:creationId xmlns:a16="http://schemas.microsoft.com/office/drawing/2014/main" id="{AF967127-B1AC-4A55-B78A-B7B38B1CD04F}"/>
                </a:ext>
              </a:extLst>
            </p:cNvPr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3" name="Google Shape;2072;p39">
              <a:extLst>
                <a:ext uri="{FF2B5EF4-FFF2-40B4-BE49-F238E27FC236}">
                  <a16:creationId xmlns:a16="http://schemas.microsoft.com/office/drawing/2014/main" id="{03749BC6-F222-40ED-8517-F7C3C094491B}"/>
                </a:ext>
              </a:extLst>
            </p:cNvPr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4" name="Google Shape;2073;p39">
              <a:extLst>
                <a:ext uri="{FF2B5EF4-FFF2-40B4-BE49-F238E27FC236}">
                  <a16:creationId xmlns:a16="http://schemas.microsoft.com/office/drawing/2014/main" id="{36583F9F-EE00-475D-A881-44AD5020DCFD}"/>
                </a:ext>
              </a:extLst>
            </p:cNvPr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5" name="Google Shape;2074;p39">
              <a:extLst>
                <a:ext uri="{FF2B5EF4-FFF2-40B4-BE49-F238E27FC236}">
                  <a16:creationId xmlns:a16="http://schemas.microsoft.com/office/drawing/2014/main" id="{6C4153CA-DF3E-461B-86F9-37D3854C7E38}"/>
                </a:ext>
              </a:extLst>
            </p:cNvPr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6" name="Google Shape;2075;p39">
              <a:extLst>
                <a:ext uri="{FF2B5EF4-FFF2-40B4-BE49-F238E27FC236}">
                  <a16:creationId xmlns:a16="http://schemas.microsoft.com/office/drawing/2014/main" id="{71F8C9DC-C654-470E-9369-55AC7FC83A33}"/>
                </a:ext>
              </a:extLst>
            </p:cNvPr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7" name="Google Shape;2076;p39">
              <a:extLst>
                <a:ext uri="{FF2B5EF4-FFF2-40B4-BE49-F238E27FC236}">
                  <a16:creationId xmlns:a16="http://schemas.microsoft.com/office/drawing/2014/main" id="{7913A818-E2C0-4B1A-AA38-A1639EC083C8}"/>
                </a:ext>
              </a:extLst>
            </p:cNvPr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8" name="Google Shape;2077;p39">
              <a:extLst>
                <a:ext uri="{FF2B5EF4-FFF2-40B4-BE49-F238E27FC236}">
                  <a16:creationId xmlns:a16="http://schemas.microsoft.com/office/drawing/2014/main" id="{AE0F214F-CFCA-4AFE-A1FB-FA7A4D814743}"/>
                </a:ext>
              </a:extLst>
            </p:cNvPr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69" name="Google Shape;2078;p39">
              <a:extLst>
                <a:ext uri="{FF2B5EF4-FFF2-40B4-BE49-F238E27FC236}">
                  <a16:creationId xmlns:a16="http://schemas.microsoft.com/office/drawing/2014/main" id="{7CAEB6C1-906D-4A6C-99D1-BC3D7033B3C1}"/>
                </a:ext>
              </a:extLst>
            </p:cNvPr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0" name="Google Shape;2079;p39">
              <a:extLst>
                <a:ext uri="{FF2B5EF4-FFF2-40B4-BE49-F238E27FC236}">
                  <a16:creationId xmlns:a16="http://schemas.microsoft.com/office/drawing/2014/main" id="{8996DCDD-F61E-48BB-B524-168F53ED9F7D}"/>
                </a:ext>
              </a:extLst>
            </p:cNvPr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1" name="Google Shape;2080;p39">
              <a:extLst>
                <a:ext uri="{FF2B5EF4-FFF2-40B4-BE49-F238E27FC236}">
                  <a16:creationId xmlns:a16="http://schemas.microsoft.com/office/drawing/2014/main" id="{68306CA3-D213-4023-8FFB-CA8659A07858}"/>
                </a:ext>
              </a:extLst>
            </p:cNvPr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2" name="Google Shape;2081;p39">
              <a:extLst>
                <a:ext uri="{FF2B5EF4-FFF2-40B4-BE49-F238E27FC236}">
                  <a16:creationId xmlns:a16="http://schemas.microsoft.com/office/drawing/2014/main" id="{9C9DB293-3DB3-4D67-82B9-29BC11761993}"/>
                </a:ext>
              </a:extLst>
            </p:cNvPr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3" name="Google Shape;2082;p39">
              <a:extLst>
                <a:ext uri="{FF2B5EF4-FFF2-40B4-BE49-F238E27FC236}">
                  <a16:creationId xmlns:a16="http://schemas.microsoft.com/office/drawing/2014/main" id="{08203929-A5B3-458B-95F6-758B4BDF850B}"/>
                </a:ext>
              </a:extLst>
            </p:cNvPr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4" name="Google Shape;2083;p39">
              <a:extLst>
                <a:ext uri="{FF2B5EF4-FFF2-40B4-BE49-F238E27FC236}">
                  <a16:creationId xmlns:a16="http://schemas.microsoft.com/office/drawing/2014/main" id="{60175A81-95A4-46A1-AF9A-4ECCDF9B2306}"/>
                </a:ext>
              </a:extLst>
            </p:cNvPr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5" name="Google Shape;2084;p39">
              <a:extLst>
                <a:ext uri="{FF2B5EF4-FFF2-40B4-BE49-F238E27FC236}">
                  <a16:creationId xmlns:a16="http://schemas.microsoft.com/office/drawing/2014/main" id="{7FEEC68B-7C90-46E7-ADCF-F8A8D00206F3}"/>
                </a:ext>
              </a:extLst>
            </p:cNvPr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6" name="Google Shape;2085;p39">
              <a:extLst>
                <a:ext uri="{FF2B5EF4-FFF2-40B4-BE49-F238E27FC236}">
                  <a16:creationId xmlns:a16="http://schemas.microsoft.com/office/drawing/2014/main" id="{6992793C-79FA-419E-B62E-1012CE58AFC5}"/>
                </a:ext>
              </a:extLst>
            </p:cNvPr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7" name="Google Shape;2086;p39">
              <a:extLst>
                <a:ext uri="{FF2B5EF4-FFF2-40B4-BE49-F238E27FC236}">
                  <a16:creationId xmlns:a16="http://schemas.microsoft.com/office/drawing/2014/main" id="{B4B2360E-587F-45BB-B5B3-ADC3BEE3AD70}"/>
                </a:ext>
              </a:extLst>
            </p:cNvPr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8" name="Google Shape;2087;p39">
              <a:extLst>
                <a:ext uri="{FF2B5EF4-FFF2-40B4-BE49-F238E27FC236}">
                  <a16:creationId xmlns:a16="http://schemas.microsoft.com/office/drawing/2014/main" id="{13728913-2E9C-448A-A5D0-2E28DFDFE4E5}"/>
                </a:ext>
              </a:extLst>
            </p:cNvPr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79" name="Google Shape;2088;p39">
              <a:extLst>
                <a:ext uri="{FF2B5EF4-FFF2-40B4-BE49-F238E27FC236}">
                  <a16:creationId xmlns:a16="http://schemas.microsoft.com/office/drawing/2014/main" id="{E88FAC40-2B80-4858-B112-C99F423F7816}"/>
                </a:ext>
              </a:extLst>
            </p:cNvPr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0" name="Google Shape;2089;p39">
              <a:extLst>
                <a:ext uri="{FF2B5EF4-FFF2-40B4-BE49-F238E27FC236}">
                  <a16:creationId xmlns:a16="http://schemas.microsoft.com/office/drawing/2014/main" id="{80E0615A-94BE-4CDE-AF85-9AC54906481B}"/>
                </a:ext>
              </a:extLst>
            </p:cNvPr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1" name="Google Shape;2090;p39">
              <a:extLst>
                <a:ext uri="{FF2B5EF4-FFF2-40B4-BE49-F238E27FC236}">
                  <a16:creationId xmlns:a16="http://schemas.microsoft.com/office/drawing/2014/main" id="{3F3BCE06-70DE-4778-BEB1-5142440CCB68}"/>
                </a:ext>
              </a:extLst>
            </p:cNvPr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2" name="Google Shape;2091;p39">
              <a:extLst>
                <a:ext uri="{FF2B5EF4-FFF2-40B4-BE49-F238E27FC236}">
                  <a16:creationId xmlns:a16="http://schemas.microsoft.com/office/drawing/2014/main" id="{357D4229-E4DA-4E9B-BA9E-3BE5ADE39188}"/>
                </a:ext>
              </a:extLst>
            </p:cNvPr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3" name="Google Shape;2092;p39">
              <a:extLst>
                <a:ext uri="{FF2B5EF4-FFF2-40B4-BE49-F238E27FC236}">
                  <a16:creationId xmlns:a16="http://schemas.microsoft.com/office/drawing/2014/main" id="{7D642309-AEBB-4963-9709-9B82FEF3D36A}"/>
                </a:ext>
              </a:extLst>
            </p:cNvPr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4" name="Google Shape;2093;p39">
              <a:extLst>
                <a:ext uri="{FF2B5EF4-FFF2-40B4-BE49-F238E27FC236}">
                  <a16:creationId xmlns:a16="http://schemas.microsoft.com/office/drawing/2014/main" id="{546FABC3-64BA-46A5-9E42-41BACF3883EF}"/>
                </a:ext>
              </a:extLst>
            </p:cNvPr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5" name="Google Shape;2094;p39">
              <a:extLst>
                <a:ext uri="{FF2B5EF4-FFF2-40B4-BE49-F238E27FC236}">
                  <a16:creationId xmlns:a16="http://schemas.microsoft.com/office/drawing/2014/main" id="{A7E4913E-9BD6-452E-B870-31525C7E6699}"/>
                </a:ext>
              </a:extLst>
            </p:cNvPr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6" name="Google Shape;2095;p39">
              <a:extLst>
                <a:ext uri="{FF2B5EF4-FFF2-40B4-BE49-F238E27FC236}">
                  <a16:creationId xmlns:a16="http://schemas.microsoft.com/office/drawing/2014/main" id="{A3209EAF-D3A1-4445-B101-DCDBB919BC8C}"/>
                </a:ext>
              </a:extLst>
            </p:cNvPr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7" name="Google Shape;2096;p39">
              <a:extLst>
                <a:ext uri="{FF2B5EF4-FFF2-40B4-BE49-F238E27FC236}">
                  <a16:creationId xmlns:a16="http://schemas.microsoft.com/office/drawing/2014/main" id="{40EA3911-DF54-4486-B3F8-E927E301AB2E}"/>
                </a:ext>
              </a:extLst>
            </p:cNvPr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8" name="Google Shape;2097;p39">
              <a:extLst>
                <a:ext uri="{FF2B5EF4-FFF2-40B4-BE49-F238E27FC236}">
                  <a16:creationId xmlns:a16="http://schemas.microsoft.com/office/drawing/2014/main" id="{BC142E3E-8DC8-4FE0-B3EC-27B2D637F196}"/>
                </a:ext>
              </a:extLst>
            </p:cNvPr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89" name="Google Shape;2098;p39">
              <a:extLst>
                <a:ext uri="{FF2B5EF4-FFF2-40B4-BE49-F238E27FC236}">
                  <a16:creationId xmlns:a16="http://schemas.microsoft.com/office/drawing/2014/main" id="{25E73952-30BC-45DA-A163-890B4ADC7C2F}"/>
                </a:ext>
              </a:extLst>
            </p:cNvPr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0" name="Google Shape;2099;p39">
              <a:extLst>
                <a:ext uri="{FF2B5EF4-FFF2-40B4-BE49-F238E27FC236}">
                  <a16:creationId xmlns:a16="http://schemas.microsoft.com/office/drawing/2014/main" id="{B6336D13-1E95-486F-B262-06A5C6A2625B}"/>
                </a:ext>
              </a:extLst>
            </p:cNvPr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1" name="Google Shape;2100;p39">
              <a:extLst>
                <a:ext uri="{FF2B5EF4-FFF2-40B4-BE49-F238E27FC236}">
                  <a16:creationId xmlns:a16="http://schemas.microsoft.com/office/drawing/2014/main" id="{0D6572ED-65B4-492F-BF97-B60C95A83C60}"/>
                </a:ext>
              </a:extLst>
            </p:cNvPr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2" name="Google Shape;2101;p39">
              <a:extLst>
                <a:ext uri="{FF2B5EF4-FFF2-40B4-BE49-F238E27FC236}">
                  <a16:creationId xmlns:a16="http://schemas.microsoft.com/office/drawing/2014/main" id="{00F02D7E-A489-48EE-8D92-CB0D21395768}"/>
                </a:ext>
              </a:extLst>
            </p:cNvPr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3" name="Google Shape;2102;p39">
              <a:extLst>
                <a:ext uri="{FF2B5EF4-FFF2-40B4-BE49-F238E27FC236}">
                  <a16:creationId xmlns:a16="http://schemas.microsoft.com/office/drawing/2014/main" id="{8D72F492-7962-42F2-83A0-43B1282C407E}"/>
                </a:ext>
              </a:extLst>
            </p:cNvPr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4" name="Google Shape;2103;p39">
              <a:extLst>
                <a:ext uri="{FF2B5EF4-FFF2-40B4-BE49-F238E27FC236}">
                  <a16:creationId xmlns:a16="http://schemas.microsoft.com/office/drawing/2014/main" id="{38A3A938-2B36-4675-A942-57F44AAF89AF}"/>
                </a:ext>
              </a:extLst>
            </p:cNvPr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5" name="Google Shape;2104;p39">
              <a:extLst>
                <a:ext uri="{FF2B5EF4-FFF2-40B4-BE49-F238E27FC236}">
                  <a16:creationId xmlns:a16="http://schemas.microsoft.com/office/drawing/2014/main" id="{9FD1A6B6-8DFD-470A-84EB-98F153347F9B}"/>
                </a:ext>
              </a:extLst>
            </p:cNvPr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6" name="Google Shape;2105;p39">
              <a:extLst>
                <a:ext uri="{FF2B5EF4-FFF2-40B4-BE49-F238E27FC236}">
                  <a16:creationId xmlns:a16="http://schemas.microsoft.com/office/drawing/2014/main" id="{88EAB0A5-FDFC-462B-8D8B-0619B4078D56}"/>
                </a:ext>
              </a:extLst>
            </p:cNvPr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7" name="Google Shape;2106;p39">
              <a:extLst>
                <a:ext uri="{FF2B5EF4-FFF2-40B4-BE49-F238E27FC236}">
                  <a16:creationId xmlns:a16="http://schemas.microsoft.com/office/drawing/2014/main" id="{9BBB5C3B-5774-4E55-AFB1-26762510EB7C}"/>
                </a:ext>
              </a:extLst>
            </p:cNvPr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8" name="Google Shape;2107;p39">
              <a:extLst>
                <a:ext uri="{FF2B5EF4-FFF2-40B4-BE49-F238E27FC236}">
                  <a16:creationId xmlns:a16="http://schemas.microsoft.com/office/drawing/2014/main" id="{00D12343-434E-40BD-9515-B6B0AFD11B2D}"/>
                </a:ext>
              </a:extLst>
            </p:cNvPr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99" name="Google Shape;2108;p39">
              <a:extLst>
                <a:ext uri="{FF2B5EF4-FFF2-40B4-BE49-F238E27FC236}">
                  <a16:creationId xmlns:a16="http://schemas.microsoft.com/office/drawing/2014/main" id="{B6ED5E95-6612-4FB1-B82D-542287296914}"/>
                </a:ext>
              </a:extLst>
            </p:cNvPr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0" name="Google Shape;2109;p39">
              <a:extLst>
                <a:ext uri="{FF2B5EF4-FFF2-40B4-BE49-F238E27FC236}">
                  <a16:creationId xmlns:a16="http://schemas.microsoft.com/office/drawing/2014/main" id="{0CAB1D5C-7870-49C4-AE1E-40167B35CE2B}"/>
                </a:ext>
              </a:extLst>
            </p:cNvPr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1" name="Google Shape;2110;p39">
              <a:extLst>
                <a:ext uri="{FF2B5EF4-FFF2-40B4-BE49-F238E27FC236}">
                  <a16:creationId xmlns:a16="http://schemas.microsoft.com/office/drawing/2014/main" id="{178A3109-C74A-4378-A83D-B73435453C48}"/>
                </a:ext>
              </a:extLst>
            </p:cNvPr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2" name="Google Shape;2111;p39">
              <a:extLst>
                <a:ext uri="{FF2B5EF4-FFF2-40B4-BE49-F238E27FC236}">
                  <a16:creationId xmlns:a16="http://schemas.microsoft.com/office/drawing/2014/main" id="{1DE7B2C4-46CB-4A96-AE58-7AD53AC596EB}"/>
                </a:ext>
              </a:extLst>
            </p:cNvPr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3" name="Google Shape;2112;p39">
              <a:extLst>
                <a:ext uri="{FF2B5EF4-FFF2-40B4-BE49-F238E27FC236}">
                  <a16:creationId xmlns:a16="http://schemas.microsoft.com/office/drawing/2014/main" id="{1C939833-4346-4647-BD4D-B99E9AE04F1F}"/>
                </a:ext>
              </a:extLst>
            </p:cNvPr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4" name="Google Shape;2113;p39">
              <a:extLst>
                <a:ext uri="{FF2B5EF4-FFF2-40B4-BE49-F238E27FC236}">
                  <a16:creationId xmlns:a16="http://schemas.microsoft.com/office/drawing/2014/main" id="{6302AE1C-74AB-4441-9859-5E80DA18521E}"/>
                </a:ext>
              </a:extLst>
            </p:cNvPr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5" name="Google Shape;2114;p39">
              <a:extLst>
                <a:ext uri="{FF2B5EF4-FFF2-40B4-BE49-F238E27FC236}">
                  <a16:creationId xmlns:a16="http://schemas.microsoft.com/office/drawing/2014/main" id="{0274D4E2-429C-4A55-BCDC-E2650E255409}"/>
                </a:ext>
              </a:extLst>
            </p:cNvPr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6" name="Google Shape;2115;p39">
              <a:extLst>
                <a:ext uri="{FF2B5EF4-FFF2-40B4-BE49-F238E27FC236}">
                  <a16:creationId xmlns:a16="http://schemas.microsoft.com/office/drawing/2014/main" id="{7C048BC6-AE6D-4CE0-8BC2-64A35969C0B7}"/>
                </a:ext>
              </a:extLst>
            </p:cNvPr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7" name="Google Shape;2116;p39">
              <a:extLst>
                <a:ext uri="{FF2B5EF4-FFF2-40B4-BE49-F238E27FC236}">
                  <a16:creationId xmlns:a16="http://schemas.microsoft.com/office/drawing/2014/main" id="{DE1726AB-15A7-4A53-845D-595B9A1937DE}"/>
                </a:ext>
              </a:extLst>
            </p:cNvPr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8" name="Google Shape;2117;p39">
              <a:extLst>
                <a:ext uri="{FF2B5EF4-FFF2-40B4-BE49-F238E27FC236}">
                  <a16:creationId xmlns:a16="http://schemas.microsoft.com/office/drawing/2014/main" id="{939EAFF2-66D5-4426-B45F-ACBF9D8A3BD1}"/>
                </a:ext>
              </a:extLst>
            </p:cNvPr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09" name="Google Shape;2118;p39">
              <a:extLst>
                <a:ext uri="{FF2B5EF4-FFF2-40B4-BE49-F238E27FC236}">
                  <a16:creationId xmlns:a16="http://schemas.microsoft.com/office/drawing/2014/main" id="{3585DD6F-CD67-4A4B-82F0-E6DA63D87372}"/>
                </a:ext>
              </a:extLst>
            </p:cNvPr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0" name="Google Shape;2119;p39">
              <a:extLst>
                <a:ext uri="{FF2B5EF4-FFF2-40B4-BE49-F238E27FC236}">
                  <a16:creationId xmlns:a16="http://schemas.microsoft.com/office/drawing/2014/main" id="{9BC30C19-46CB-4C45-898D-D12E70DF188A}"/>
                </a:ext>
              </a:extLst>
            </p:cNvPr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1" name="Google Shape;2120;p39">
              <a:extLst>
                <a:ext uri="{FF2B5EF4-FFF2-40B4-BE49-F238E27FC236}">
                  <a16:creationId xmlns:a16="http://schemas.microsoft.com/office/drawing/2014/main" id="{FC08980D-1E30-4B33-B315-F88054FF9475}"/>
                </a:ext>
              </a:extLst>
            </p:cNvPr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2" name="Google Shape;2121;p39">
              <a:extLst>
                <a:ext uri="{FF2B5EF4-FFF2-40B4-BE49-F238E27FC236}">
                  <a16:creationId xmlns:a16="http://schemas.microsoft.com/office/drawing/2014/main" id="{106F9473-8E0C-4F80-A67E-9BD582241592}"/>
                </a:ext>
              </a:extLst>
            </p:cNvPr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3" name="Google Shape;2122;p39">
              <a:extLst>
                <a:ext uri="{FF2B5EF4-FFF2-40B4-BE49-F238E27FC236}">
                  <a16:creationId xmlns:a16="http://schemas.microsoft.com/office/drawing/2014/main" id="{7583916D-B8CE-4E64-89A8-A847E07E0EF1}"/>
                </a:ext>
              </a:extLst>
            </p:cNvPr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4" name="Google Shape;2123;p39">
              <a:extLst>
                <a:ext uri="{FF2B5EF4-FFF2-40B4-BE49-F238E27FC236}">
                  <a16:creationId xmlns:a16="http://schemas.microsoft.com/office/drawing/2014/main" id="{82F536A3-43CF-4412-87B6-588BE1F5379E}"/>
                </a:ext>
              </a:extLst>
            </p:cNvPr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5" name="Google Shape;2124;p39">
              <a:extLst>
                <a:ext uri="{FF2B5EF4-FFF2-40B4-BE49-F238E27FC236}">
                  <a16:creationId xmlns:a16="http://schemas.microsoft.com/office/drawing/2014/main" id="{FBDACBE3-65B5-4445-ACF2-33473FFACAE5}"/>
                </a:ext>
              </a:extLst>
            </p:cNvPr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6" name="Google Shape;2125;p39">
              <a:extLst>
                <a:ext uri="{FF2B5EF4-FFF2-40B4-BE49-F238E27FC236}">
                  <a16:creationId xmlns:a16="http://schemas.microsoft.com/office/drawing/2014/main" id="{345A3CDF-2965-40C0-97B2-69850D1C47E5}"/>
                </a:ext>
              </a:extLst>
            </p:cNvPr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7" name="Google Shape;2126;p39">
              <a:extLst>
                <a:ext uri="{FF2B5EF4-FFF2-40B4-BE49-F238E27FC236}">
                  <a16:creationId xmlns:a16="http://schemas.microsoft.com/office/drawing/2014/main" id="{109AC7A7-1F63-4DA4-8C7C-C54BD1327DF0}"/>
                </a:ext>
              </a:extLst>
            </p:cNvPr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8" name="Google Shape;2127;p39">
              <a:extLst>
                <a:ext uri="{FF2B5EF4-FFF2-40B4-BE49-F238E27FC236}">
                  <a16:creationId xmlns:a16="http://schemas.microsoft.com/office/drawing/2014/main" id="{E2A50609-787A-4488-A234-C8A8FC3E19E8}"/>
                </a:ext>
              </a:extLst>
            </p:cNvPr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19" name="Google Shape;2128;p39">
              <a:extLst>
                <a:ext uri="{FF2B5EF4-FFF2-40B4-BE49-F238E27FC236}">
                  <a16:creationId xmlns:a16="http://schemas.microsoft.com/office/drawing/2014/main" id="{B906AF90-0C43-4C6B-949C-A77152296A7E}"/>
                </a:ext>
              </a:extLst>
            </p:cNvPr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0" name="Google Shape;2129;p39">
              <a:extLst>
                <a:ext uri="{FF2B5EF4-FFF2-40B4-BE49-F238E27FC236}">
                  <a16:creationId xmlns:a16="http://schemas.microsoft.com/office/drawing/2014/main" id="{9224DF7A-B667-46A6-A1A1-F3151C26D7D8}"/>
                </a:ext>
              </a:extLst>
            </p:cNvPr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1" name="Google Shape;2130;p39">
              <a:extLst>
                <a:ext uri="{FF2B5EF4-FFF2-40B4-BE49-F238E27FC236}">
                  <a16:creationId xmlns:a16="http://schemas.microsoft.com/office/drawing/2014/main" id="{7F2FA7E4-117A-4028-94FC-D3981A3B5C17}"/>
                </a:ext>
              </a:extLst>
            </p:cNvPr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2" name="Google Shape;2131;p39">
              <a:extLst>
                <a:ext uri="{FF2B5EF4-FFF2-40B4-BE49-F238E27FC236}">
                  <a16:creationId xmlns:a16="http://schemas.microsoft.com/office/drawing/2014/main" id="{13C7EDBE-1C3B-4AF3-86F1-14F10413A656}"/>
                </a:ext>
              </a:extLst>
            </p:cNvPr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3" name="Google Shape;2132;p39">
              <a:extLst>
                <a:ext uri="{FF2B5EF4-FFF2-40B4-BE49-F238E27FC236}">
                  <a16:creationId xmlns:a16="http://schemas.microsoft.com/office/drawing/2014/main" id="{972EC411-3197-4159-9911-A643E880D667}"/>
                </a:ext>
              </a:extLst>
            </p:cNvPr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4" name="Google Shape;2133;p39">
              <a:extLst>
                <a:ext uri="{FF2B5EF4-FFF2-40B4-BE49-F238E27FC236}">
                  <a16:creationId xmlns:a16="http://schemas.microsoft.com/office/drawing/2014/main" id="{5FF97B67-0C9B-46D5-8D6B-0432AE66A6F9}"/>
                </a:ext>
              </a:extLst>
            </p:cNvPr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5" name="Google Shape;2134;p39">
              <a:extLst>
                <a:ext uri="{FF2B5EF4-FFF2-40B4-BE49-F238E27FC236}">
                  <a16:creationId xmlns:a16="http://schemas.microsoft.com/office/drawing/2014/main" id="{308D5B0C-1584-45A2-9E19-B9AA4F0744C7}"/>
                </a:ext>
              </a:extLst>
            </p:cNvPr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6" name="Google Shape;2135;p39">
              <a:extLst>
                <a:ext uri="{FF2B5EF4-FFF2-40B4-BE49-F238E27FC236}">
                  <a16:creationId xmlns:a16="http://schemas.microsoft.com/office/drawing/2014/main" id="{C8812A8F-7C0D-41FF-8A33-5FB884789FC2}"/>
                </a:ext>
              </a:extLst>
            </p:cNvPr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7" name="Google Shape;2136;p39">
              <a:extLst>
                <a:ext uri="{FF2B5EF4-FFF2-40B4-BE49-F238E27FC236}">
                  <a16:creationId xmlns:a16="http://schemas.microsoft.com/office/drawing/2014/main" id="{DA3901F9-ECB9-417C-810A-46ED94F30E65}"/>
                </a:ext>
              </a:extLst>
            </p:cNvPr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8" name="Google Shape;2137;p39">
              <a:extLst>
                <a:ext uri="{FF2B5EF4-FFF2-40B4-BE49-F238E27FC236}">
                  <a16:creationId xmlns:a16="http://schemas.microsoft.com/office/drawing/2014/main" id="{DE592978-623F-46CE-8617-40095DFC3118}"/>
                </a:ext>
              </a:extLst>
            </p:cNvPr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29" name="Google Shape;2138;p39">
              <a:extLst>
                <a:ext uri="{FF2B5EF4-FFF2-40B4-BE49-F238E27FC236}">
                  <a16:creationId xmlns:a16="http://schemas.microsoft.com/office/drawing/2014/main" id="{6348F090-FEDE-4CCF-ADDB-639C745F6C99}"/>
                </a:ext>
              </a:extLst>
            </p:cNvPr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0" name="Google Shape;2139;p39">
              <a:extLst>
                <a:ext uri="{FF2B5EF4-FFF2-40B4-BE49-F238E27FC236}">
                  <a16:creationId xmlns:a16="http://schemas.microsoft.com/office/drawing/2014/main" id="{ECE7E1FD-4C2C-4750-B6B3-84833B21DE3D}"/>
                </a:ext>
              </a:extLst>
            </p:cNvPr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1" name="Google Shape;2140;p39">
              <a:extLst>
                <a:ext uri="{FF2B5EF4-FFF2-40B4-BE49-F238E27FC236}">
                  <a16:creationId xmlns:a16="http://schemas.microsoft.com/office/drawing/2014/main" id="{6DC32497-E9A2-4444-9414-2790E9A7F947}"/>
                </a:ext>
              </a:extLst>
            </p:cNvPr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2" name="Google Shape;2141;p39">
              <a:extLst>
                <a:ext uri="{FF2B5EF4-FFF2-40B4-BE49-F238E27FC236}">
                  <a16:creationId xmlns:a16="http://schemas.microsoft.com/office/drawing/2014/main" id="{B015B5E3-56AC-4BFF-A54D-AA6D0C2CA3D3}"/>
                </a:ext>
              </a:extLst>
            </p:cNvPr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3" name="Google Shape;2142;p39">
              <a:extLst>
                <a:ext uri="{FF2B5EF4-FFF2-40B4-BE49-F238E27FC236}">
                  <a16:creationId xmlns:a16="http://schemas.microsoft.com/office/drawing/2014/main" id="{1453A3BB-DB8C-4C63-81E0-75469601BFB6}"/>
                </a:ext>
              </a:extLst>
            </p:cNvPr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4" name="Google Shape;2143;p39">
              <a:extLst>
                <a:ext uri="{FF2B5EF4-FFF2-40B4-BE49-F238E27FC236}">
                  <a16:creationId xmlns:a16="http://schemas.microsoft.com/office/drawing/2014/main" id="{BA5141AF-B3FF-483D-B99B-4B6AAA67C74D}"/>
                </a:ext>
              </a:extLst>
            </p:cNvPr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5" name="Google Shape;2144;p39">
              <a:extLst>
                <a:ext uri="{FF2B5EF4-FFF2-40B4-BE49-F238E27FC236}">
                  <a16:creationId xmlns:a16="http://schemas.microsoft.com/office/drawing/2014/main" id="{86B73570-BF90-427B-A474-3ADFEDB60E85}"/>
                </a:ext>
              </a:extLst>
            </p:cNvPr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6" name="Google Shape;2145;p39">
              <a:extLst>
                <a:ext uri="{FF2B5EF4-FFF2-40B4-BE49-F238E27FC236}">
                  <a16:creationId xmlns:a16="http://schemas.microsoft.com/office/drawing/2014/main" id="{4BF05500-33CC-4AD7-AA63-AE5DBDF6E896}"/>
                </a:ext>
              </a:extLst>
            </p:cNvPr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7" name="Google Shape;2146;p39">
              <a:extLst>
                <a:ext uri="{FF2B5EF4-FFF2-40B4-BE49-F238E27FC236}">
                  <a16:creationId xmlns:a16="http://schemas.microsoft.com/office/drawing/2014/main" id="{BA586FEB-5BB9-4DD0-AB13-DAC2AFA5B725}"/>
                </a:ext>
              </a:extLst>
            </p:cNvPr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8" name="Google Shape;2147;p39">
              <a:extLst>
                <a:ext uri="{FF2B5EF4-FFF2-40B4-BE49-F238E27FC236}">
                  <a16:creationId xmlns:a16="http://schemas.microsoft.com/office/drawing/2014/main" id="{1A1459E7-5E28-4DDF-9882-B75A25F81454}"/>
                </a:ext>
              </a:extLst>
            </p:cNvPr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39" name="Google Shape;2148;p39">
              <a:extLst>
                <a:ext uri="{FF2B5EF4-FFF2-40B4-BE49-F238E27FC236}">
                  <a16:creationId xmlns:a16="http://schemas.microsoft.com/office/drawing/2014/main" id="{2C9CAC91-1165-41A4-8731-E8948E221D69}"/>
                </a:ext>
              </a:extLst>
            </p:cNvPr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0" name="Google Shape;2149;p39">
              <a:extLst>
                <a:ext uri="{FF2B5EF4-FFF2-40B4-BE49-F238E27FC236}">
                  <a16:creationId xmlns:a16="http://schemas.microsoft.com/office/drawing/2014/main" id="{91E7408E-FBFB-457E-83A8-009ED486960C}"/>
                </a:ext>
              </a:extLst>
            </p:cNvPr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1" name="Google Shape;2150;p39">
              <a:extLst>
                <a:ext uri="{FF2B5EF4-FFF2-40B4-BE49-F238E27FC236}">
                  <a16:creationId xmlns:a16="http://schemas.microsoft.com/office/drawing/2014/main" id="{47FCB340-8C93-40C1-BB59-85AFB40A6006}"/>
                </a:ext>
              </a:extLst>
            </p:cNvPr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2" name="Google Shape;2151;p39">
              <a:extLst>
                <a:ext uri="{FF2B5EF4-FFF2-40B4-BE49-F238E27FC236}">
                  <a16:creationId xmlns:a16="http://schemas.microsoft.com/office/drawing/2014/main" id="{4A1BE566-51E3-4B12-874F-291936F5647B}"/>
                </a:ext>
              </a:extLst>
            </p:cNvPr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3" name="Google Shape;2152;p39">
              <a:extLst>
                <a:ext uri="{FF2B5EF4-FFF2-40B4-BE49-F238E27FC236}">
                  <a16:creationId xmlns:a16="http://schemas.microsoft.com/office/drawing/2014/main" id="{88FE094A-99B7-4295-8F94-C8A06F3369C0}"/>
                </a:ext>
              </a:extLst>
            </p:cNvPr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4" name="Google Shape;2153;p39">
              <a:extLst>
                <a:ext uri="{FF2B5EF4-FFF2-40B4-BE49-F238E27FC236}">
                  <a16:creationId xmlns:a16="http://schemas.microsoft.com/office/drawing/2014/main" id="{D4D61323-9A50-49CA-8A9E-4BCD45606EC7}"/>
                </a:ext>
              </a:extLst>
            </p:cNvPr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5" name="Google Shape;2154;p39">
              <a:extLst>
                <a:ext uri="{FF2B5EF4-FFF2-40B4-BE49-F238E27FC236}">
                  <a16:creationId xmlns:a16="http://schemas.microsoft.com/office/drawing/2014/main" id="{13626692-7E14-4CBA-AAB3-F936B6CFEFE7}"/>
                </a:ext>
              </a:extLst>
            </p:cNvPr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6" name="Google Shape;2155;p39">
              <a:extLst>
                <a:ext uri="{FF2B5EF4-FFF2-40B4-BE49-F238E27FC236}">
                  <a16:creationId xmlns:a16="http://schemas.microsoft.com/office/drawing/2014/main" id="{072B2B4D-27FC-44AF-9995-3C46A0F34CE7}"/>
                </a:ext>
              </a:extLst>
            </p:cNvPr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7" name="Google Shape;2156;p39">
              <a:extLst>
                <a:ext uri="{FF2B5EF4-FFF2-40B4-BE49-F238E27FC236}">
                  <a16:creationId xmlns:a16="http://schemas.microsoft.com/office/drawing/2014/main" id="{567571C1-BDF7-4145-BFE0-842A894D18B1}"/>
                </a:ext>
              </a:extLst>
            </p:cNvPr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8" name="Google Shape;2157;p39">
              <a:extLst>
                <a:ext uri="{FF2B5EF4-FFF2-40B4-BE49-F238E27FC236}">
                  <a16:creationId xmlns:a16="http://schemas.microsoft.com/office/drawing/2014/main" id="{948734EE-7774-4BD8-B7FC-0F12BA142393}"/>
                </a:ext>
              </a:extLst>
            </p:cNvPr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9" name="Google Shape;2158;p39">
              <a:extLst>
                <a:ext uri="{FF2B5EF4-FFF2-40B4-BE49-F238E27FC236}">
                  <a16:creationId xmlns:a16="http://schemas.microsoft.com/office/drawing/2014/main" id="{BDCF0C74-D592-4132-9080-A36DD9F7DAD5}"/>
                </a:ext>
              </a:extLst>
            </p:cNvPr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0" name="Google Shape;2159;p39">
              <a:extLst>
                <a:ext uri="{FF2B5EF4-FFF2-40B4-BE49-F238E27FC236}">
                  <a16:creationId xmlns:a16="http://schemas.microsoft.com/office/drawing/2014/main" id="{6AC4CCEB-68A7-4602-BEE5-EDE1CB720951}"/>
                </a:ext>
              </a:extLst>
            </p:cNvPr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1" name="Google Shape;2160;p39">
              <a:extLst>
                <a:ext uri="{FF2B5EF4-FFF2-40B4-BE49-F238E27FC236}">
                  <a16:creationId xmlns:a16="http://schemas.microsoft.com/office/drawing/2014/main" id="{150D3784-7E39-43FB-8419-6BB26A236BCC}"/>
                </a:ext>
              </a:extLst>
            </p:cNvPr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2" name="Google Shape;2161;p39">
              <a:extLst>
                <a:ext uri="{FF2B5EF4-FFF2-40B4-BE49-F238E27FC236}">
                  <a16:creationId xmlns:a16="http://schemas.microsoft.com/office/drawing/2014/main" id="{D4099448-595D-4388-80F6-7B594B7A4275}"/>
                </a:ext>
              </a:extLst>
            </p:cNvPr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3" name="Google Shape;2162;p39">
              <a:extLst>
                <a:ext uri="{FF2B5EF4-FFF2-40B4-BE49-F238E27FC236}">
                  <a16:creationId xmlns:a16="http://schemas.microsoft.com/office/drawing/2014/main" id="{DB8D483E-A152-460D-A099-85BD8BCCC8D0}"/>
                </a:ext>
              </a:extLst>
            </p:cNvPr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4" name="Google Shape;2163;p39">
              <a:extLst>
                <a:ext uri="{FF2B5EF4-FFF2-40B4-BE49-F238E27FC236}">
                  <a16:creationId xmlns:a16="http://schemas.microsoft.com/office/drawing/2014/main" id="{80159A30-F088-45C7-BBFA-EBA2B3C98836}"/>
                </a:ext>
              </a:extLst>
            </p:cNvPr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5" name="Google Shape;2164;p39">
              <a:extLst>
                <a:ext uri="{FF2B5EF4-FFF2-40B4-BE49-F238E27FC236}">
                  <a16:creationId xmlns:a16="http://schemas.microsoft.com/office/drawing/2014/main" id="{CA9C565A-24AF-4880-837D-34E77714F052}"/>
                </a:ext>
              </a:extLst>
            </p:cNvPr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6" name="Google Shape;2165;p39">
              <a:extLst>
                <a:ext uri="{FF2B5EF4-FFF2-40B4-BE49-F238E27FC236}">
                  <a16:creationId xmlns:a16="http://schemas.microsoft.com/office/drawing/2014/main" id="{0D45D7EC-4100-47C6-908B-24DD325C9E0B}"/>
                </a:ext>
              </a:extLst>
            </p:cNvPr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7" name="Google Shape;2166;p39">
              <a:extLst>
                <a:ext uri="{FF2B5EF4-FFF2-40B4-BE49-F238E27FC236}">
                  <a16:creationId xmlns:a16="http://schemas.microsoft.com/office/drawing/2014/main" id="{F973031A-1956-4D30-AAF0-2E21F16ED6D2}"/>
                </a:ext>
              </a:extLst>
            </p:cNvPr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8" name="Google Shape;2167;p39">
              <a:extLst>
                <a:ext uri="{FF2B5EF4-FFF2-40B4-BE49-F238E27FC236}">
                  <a16:creationId xmlns:a16="http://schemas.microsoft.com/office/drawing/2014/main" id="{F591E410-7EAA-4B84-9F8B-69FDCEAAC400}"/>
                </a:ext>
              </a:extLst>
            </p:cNvPr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9" name="Google Shape;2168;p39">
              <a:extLst>
                <a:ext uri="{FF2B5EF4-FFF2-40B4-BE49-F238E27FC236}">
                  <a16:creationId xmlns:a16="http://schemas.microsoft.com/office/drawing/2014/main" id="{F1EC0CC1-5472-443F-BA9A-00AFA57B4C67}"/>
                </a:ext>
              </a:extLst>
            </p:cNvPr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0" name="Google Shape;2169;p39">
              <a:extLst>
                <a:ext uri="{FF2B5EF4-FFF2-40B4-BE49-F238E27FC236}">
                  <a16:creationId xmlns:a16="http://schemas.microsoft.com/office/drawing/2014/main" id="{30E1E817-E6DE-4719-BFC6-EF63FA77F8F3}"/>
                </a:ext>
              </a:extLst>
            </p:cNvPr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1" name="Google Shape;2170;p39">
              <a:extLst>
                <a:ext uri="{FF2B5EF4-FFF2-40B4-BE49-F238E27FC236}">
                  <a16:creationId xmlns:a16="http://schemas.microsoft.com/office/drawing/2014/main" id="{9198914B-2215-400B-837E-8ABC789FFD26}"/>
                </a:ext>
              </a:extLst>
            </p:cNvPr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2" name="Google Shape;2171;p39">
              <a:extLst>
                <a:ext uri="{FF2B5EF4-FFF2-40B4-BE49-F238E27FC236}">
                  <a16:creationId xmlns:a16="http://schemas.microsoft.com/office/drawing/2014/main" id="{6D56D951-7FC0-4596-840F-83C4A34EBE2C}"/>
                </a:ext>
              </a:extLst>
            </p:cNvPr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3" name="Google Shape;2172;p39">
              <a:extLst>
                <a:ext uri="{FF2B5EF4-FFF2-40B4-BE49-F238E27FC236}">
                  <a16:creationId xmlns:a16="http://schemas.microsoft.com/office/drawing/2014/main" id="{8C5812E1-376F-4538-AC39-81CE91EF3E45}"/>
                </a:ext>
              </a:extLst>
            </p:cNvPr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4" name="Google Shape;2173;p39">
              <a:extLst>
                <a:ext uri="{FF2B5EF4-FFF2-40B4-BE49-F238E27FC236}">
                  <a16:creationId xmlns:a16="http://schemas.microsoft.com/office/drawing/2014/main" id="{CFB31ACF-7234-4938-AFAA-94AE9E6A6F4E}"/>
                </a:ext>
              </a:extLst>
            </p:cNvPr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5" name="Google Shape;2174;p39">
              <a:extLst>
                <a:ext uri="{FF2B5EF4-FFF2-40B4-BE49-F238E27FC236}">
                  <a16:creationId xmlns:a16="http://schemas.microsoft.com/office/drawing/2014/main" id="{33BF1EA4-C973-418A-A639-BFEEF5C6D99B}"/>
                </a:ext>
              </a:extLst>
            </p:cNvPr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6" name="Google Shape;2175;p39">
              <a:extLst>
                <a:ext uri="{FF2B5EF4-FFF2-40B4-BE49-F238E27FC236}">
                  <a16:creationId xmlns:a16="http://schemas.microsoft.com/office/drawing/2014/main" id="{87FB4F8D-EECC-401D-BFB6-B920F80E8477}"/>
                </a:ext>
              </a:extLst>
            </p:cNvPr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7" name="Google Shape;2176;p39">
              <a:extLst>
                <a:ext uri="{FF2B5EF4-FFF2-40B4-BE49-F238E27FC236}">
                  <a16:creationId xmlns:a16="http://schemas.microsoft.com/office/drawing/2014/main" id="{E48BEB55-B4D8-4D19-BE80-1578534D65C9}"/>
                </a:ext>
              </a:extLst>
            </p:cNvPr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8" name="Google Shape;2177;p39">
              <a:extLst>
                <a:ext uri="{FF2B5EF4-FFF2-40B4-BE49-F238E27FC236}">
                  <a16:creationId xmlns:a16="http://schemas.microsoft.com/office/drawing/2014/main" id="{EA4ACAA7-E0D7-4BEB-BD0A-75155C94F897}"/>
                </a:ext>
              </a:extLst>
            </p:cNvPr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69" name="Google Shape;2178;p39">
              <a:extLst>
                <a:ext uri="{FF2B5EF4-FFF2-40B4-BE49-F238E27FC236}">
                  <a16:creationId xmlns:a16="http://schemas.microsoft.com/office/drawing/2014/main" id="{66D92F6A-D9FA-4F32-AB3B-ABCB16B690BA}"/>
                </a:ext>
              </a:extLst>
            </p:cNvPr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0" name="Google Shape;2179;p39">
              <a:extLst>
                <a:ext uri="{FF2B5EF4-FFF2-40B4-BE49-F238E27FC236}">
                  <a16:creationId xmlns:a16="http://schemas.microsoft.com/office/drawing/2014/main" id="{7E04589C-4D86-4C76-9AD3-24659CB5A5E9}"/>
                </a:ext>
              </a:extLst>
            </p:cNvPr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1" name="Google Shape;2180;p39">
              <a:extLst>
                <a:ext uri="{FF2B5EF4-FFF2-40B4-BE49-F238E27FC236}">
                  <a16:creationId xmlns:a16="http://schemas.microsoft.com/office/drawing/2014/main" id="{731A2CB7-F086-4438-B154-965D0CA50713}"/>
                </a:ext>
              </a:extLst>
            </p:cNvPr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2" name="Google Shape;2181;p39">
              <a:extLst>
                <a:ext uri="{FF2B5EF4-FFF2-40B4-BE49-F238E27FC236}">
                  <a16:creationId xmlns:a16="http://schemas.microsoft.com/office/drawing/2014/main" id="{531EF8A9-009D-4D48-B09D-24E0F4E0AD32}"/>
                </a:ext>
              </a:extLst>
            </p:cNvPr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3" name="Google Shape;2182;p39">
              <a:extLst>
                <a:ext uri="{FF2B5EF4-FFF2-40B4-BE49-F238E27FC236}">
                  <a16:creationId xmlns:a16="http://schemas.microsoft.com/office/drawing/2014/main" id="{BA2D4D06-B256-45EB-988A-4F851A1B91E6}"/>
                </a:ext>
              </a:extLst>
            </p:cNvPr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4" name="Google Shape;2183;p39">
              <a:extLst>
                <a:ext uri="{FF2B5EF4-FFF2-40B4-BE49-F238E27FC236}">
                  <a16:creationId xmlns:a16="http://schemas.microsoft.com/office/drawing/2014/main" id="{3CAACF83-D3B4-4995-9078-D7F83FC94AE4}"/>
                </a:ext>
              </a:extLst>
            </p:cNvPr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5" name="Google Shape;2184;p39">
              <a:extLst>
                <a:ext uri="{FF2B5EF4-FFF2-40B4-BE49-F238E27FC236}">
                  <a16:creationId xmlns:a16="http://schemas.microsoft.com/office/drawing/2014/main" id="{13327DAF-D424-4F9C-94A9-0D2C23C3B778}"/>
                </a:ext>
              </a:extLst>
            </p:cNvPr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6" name="Google Shape;2185;p39">
              <a:extLst>
                <a:ext uri="{FF2B5EF4-FFF2-40B4-BE49-F238E27FC236}">
                  <a16:creationId xmlns:a16="http://schemas.microsoft.com/office/drawing/2014/main" id="{815CDCF9-2F46-40C4-A1FB-ECDBCE9EA67E}"/>
                </a:ext>
              </a:extLst>
            </p:cNvPr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7" name="Google Shape;2186;p39">
              <a:extLst>
                <a:ext uri="{FF2B5EF4-FFF2-40B4-BE49-F238E27FC236}">
                  <a16:creationId xmlns:a16="http://schemas.microsoft.com/office/drawing/2014/main" id="{2DD48094-ACDC-45EF-BE29-CF4C560E429E}"/>
                </a:ext>
              </a:extLst>
            </p:cNvPr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8" name="Google Shape;2187;p39">
              <a:extLst>
                <a:ext uri="{FF2B5EF4-FFF2-40B4-BE49-F238E27FC236}">
                  <a16:creationId xmlns:a16="http://schemas.microsoft.com/office/drawing/2014/main" id="{540ED8E6-96F7-46A4-BCDF-875B7ED60805}"/>
                </a:ext>
              </a:extLst>
            </p:cNvPr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79" name="Google Shape;2188;p39">
              <a:extLst>
                <a:ext uri="{FF2B5EF4-FFF2-40B4-BE49-F238E27FC236}">
                  <a16:creationId xmlns:a16="http://schemas.microsoft.com/office/drawing/2014/main" id="{119DB957-A769-42F5-A765-43A15D392D09}"/>
                </a:ext>
              </a:extLst>
            </p:cNvPr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0" name="Google Shape;2189;p39">
              <a:extLst>
                <a:ext uri="{FF2B5EF4-FFF2-40B4-BE49-F238E27FC236}">
                  <a16:creationId xmlns:a16="http://schemas.microsoft.com/office/drawing/2014/main" id="{1842F393-DD60-4185-A694-765B50ABD815}"/>
                </a:ext>
              </a:extLst>
            </p:cNvPr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1" name="Google Shape;2190;p39">
              <a:extLst>
                <a:ext uri="{FF2B5EF4-FFF2-40B4-BE49-F238E27FC236}">
                  <a16:creationId xmlns:a16="http://schemas.microsoft.com/office/drawing/2014/main" id="{DAD6EEC8-CE39-439F-AAE4-B6A9465B4D73}"/>
                </a:ext>
              </a:extLst>
            </p:cNvPr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2" name="Google Shape;2191;p39">
              <a:extLst>
                <a:ext uri="{FF2B5EF4-FFF2-40B4-BE49-F238E27FC236}">
                  <a16:creationId xmlns:a16="http://schemas.microsoft.com/office/drawing/2014/main" id="{738BE516-AB21-486E-9D67-4CEC85325943}"/>
                </a:ext>
              </a:extLst>
            </p:cNvPr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3" name="Google Shape;2192;p39">
              <a:extLst>
                <a:ext uri="{FF2B5EF4-FFF2-40B4-BE49-F238E27FC236}">
                  <a16:creationId xmlns:a16="http://schemas.microsoft.com/office/drawing/2014/main" id="{CCAA52CD-2D68-44B6-8633-94AEADD9F386}"/>
                </a:ext>
              </a:extLst>
            </p:cNvPr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4" name="Google Shape;2193;p39">
              <a:extLst>
                <a:ext uri="{FF2B5EF4-FFF2-40B4-BE49-F238E27FC236}">
                  <a16:creationId xmlns:a16="http://schemas.microsoft.com/office/drawing/2014/main" id="{0EDF68B3-239F-45F8-8AA8-9406889E8506}"/>
                </a:ext>
              </a:extLst>
            </p:cNvPr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5" name="Google Shape;2194;p39">
              <a:extLst>
                <a:ext uri="{FF2B5EF4-FFF2-40B4-BE49-F238E27FC236}">
                  <a16:creationId xmlns:a16="http://schemas.microsoft.com/office/drawing/2014/main" id="{C92B8B26-1BCF-4B97-9AE1-0DB8C75F012A}"/>
                </a:ext>
              </a:extLst>
            </p:cNvPr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6" name="Google Shape;2195;p39">
              <a:extLst>
                <a:ext uri="{FF2B5EF4-FFF2-40B4-BE49-F238E27FC236}">
                  <a16:creationId xmlns:a16="http://schemas.microsoft.com/office/drawing/2014/main" id="{1EFB00D1-12AD-4CFF-A5BB-078B97AAF0FC}"/>
                </a:ext>
              </a:extLst>
            </p:cNvPr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7" name="Google Shape;2196;p39">
              <a:extLst>
                <a:ext uri="{FF2B5EF4-FFF2-40B4-BE49-F238E27FC236}">
                  <a16:creationId xmlns:a16="http://schemas.microsoft.com/office/drawing/2014/main" id="{D1C329A3-E9BE-49AC-8937-125744D53595}"/>
                </a:ext>
              </a:extLst>
            </p:cNvPr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8" name="Google Shape;2197;p39">
              <a:extLst>
                <a:ext uri="{FF2B5EF4-FFF2-40B4-BE49-F238E27FC236}">
                  <a16:creationId xmlns:a16="http://schemas.microsoft.com/office/drawing/2014/main" id="{7E94D19D-C702-4FFD-8F68-504963AE0949}"/>
                </a:ext>
              </a:extLst>
            </p:cNvPr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9" name="Google Shape;2198;p39">
              <a:extLst>
                <a:ext uri="{FF2B5EF4-FFF2-40B4-BE49-F238E27FC236}">
                  <a16:creationId xmlns:a16="http://schemas.microsoft.com/office/drawing/2014/main" id="{9A4C376A-5540-4032-A0E7-C986C299F04D}"/>
                </a:ext>
              </a:extLst>
            </p:cNvPr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0" name="Google Shape;2199;p39">
              <a:extLst>
                <a:ext uri="{FF2B5EF4-FFF2-40B4-BE49-F238E27FC236}">
                  <a16:creationId xmlns:a16="http://schemas.microsoft.com/office/drawing/2014/main" id="{3D1F2B70-54F4-4D56-8AED-7BFF11198FA5}"/>
                </a:ext>
              </a:extLst>
            </p:cNvPr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1" name="Google Shape;2200;p39">
              <a:extLst>
                <a:ext uri="{FF2B5EF4-FFF2-40B4-BE49-F238E27FC236}">
                  <a16:creationId xmlns:a16="http://schemas.microsoft.com/office/drawing/2014/main" id="{FDCBEC99-DBD2-4027-B644-A37F64992AEE}"/>
                </a:ext>
              </a:extLst>
            </p:cNvPr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2" name="Google Shape;2201;p39">
              <a:extLst>
                <a:ext uri="{FF2B5EF4-FFF2-40B4-BE49-F238E27FC236}">
                  <a16:creationId xmlns:a16="http://schemas.microsoft.com/office/drawing/2014/main" id="{ED45ADC7-5D1B-43E4-9053-04F7937E51A6}"/>
                </a:ext>
              </a:extLst>
            </p:cNvPr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3" name="Google Shape;2202;p39">
              <a:extLst>
                <a:ext uri="{FF2B5EF4-FFF2-40B4-BE49-F238E27FC236}">
                  <a16:creationId xmlns:a16="http://schemas.microsoft.com/office/drawing/2014/main" id="{9FBBD9D4-0088-4ACD-9978-A815B8ABCEC8}"/>
                </a:ext>
              </a:extLst>
            </p:cNvPr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4" name="Google Shape;2203;p39">
              <a:extLst>
                <a:ext uri="{FF2B5EF4-FFF2-40B4-BE49-F238E27FC236}">
                  <a16:creationId xmlns:a16="http://schemas.microsoft.com/office/drawing/2014/main" id="{BC493589-E5EB-4295-9BED-DBC0E6C17576}"/>
                </a:ext>
              </a:extLst>
            </p:cNvPr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5" name="Google Shape;2204;p39">
              <a:extLst>
                <a:ext uri="{FF2B5EF4-FFF2-40B4-BE49-F238E27FC236}">
                  <a16:creationId xmlns:a16="http://schemas.microsoft.com/office/drawing/2014/main" id="{C33F34EF-8B23-42B5-B722-BA543C1C30D0}"/>
                </a:ext>
              </a:extLst>
            </p:cNvPr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6" name="Google Shape;2205;p39">
              <a:extLst>
                <a:ext uri="{FF2B5EF4-FFF2-40B4-BE49-F238E27FC236}">
                  <a16:creationId xmlns:a16="http://schemas.microsoft.com/office/drawing/2014/main" id="{744FFEB6-BD1E-4E2B-82B3-9F691B348C9D}"/>
                </a:ext>
              </a:extLst>
            </p:cNvPr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7" name="Google Shape;2206;p39">
              <a:extLst>
                <a:ext uri="{FF2B5EF4-FFF2-40B4-BE49-F238E27FC236}">
                  <a16:creationId xmlns:a16="http://schemas.microsoft.com/office/drawing/2014/main" id="{5162B233-9AC6-418F-A332-EBFF1D5D2D7B}"/>
                </a:ext>
              </a:extLst>
            </p:cNvPr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8" name="Google Shape;2207;p39">
              <a:extLst>
                <a:ext uri="{FF2B5EF4-FFF2-40B4-BE49-F238E27FC236}">
                  <a16:creationId xmlns:a16="http://schemas.microsoft.com/office/drawing/2014/main" id="{46B64B77-2590-48D6-8174-F212B0DBC7C8}"/>
                </a:ext>
              </a:extLst>
            </p:cNvPr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9" name="Google Shape;2208;p39">
              <a:extLst>
                <a:ext uri="{FF2B5EF4-FFF2-40B4-BE49-F238E27FC236}">
                  <a16:creationId xmlns:a16="http://schemas.microsoft.com/office/drawing/2014/main" id="{B16EDA72-8192-4290-80E5-AEBAD0665401}"/>
                </a:ext>
              </a:extLst>
            </p:cNvPr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0" name="Google Shape;2209;p39">
              <a:extLst>
                <a:ext uri="{FF2B5EF4-FFF2-40B4-BE49-F238E27FC236}">
                  <a16:creationId xmlns:a16="http://schemas.microsoft.com/office/drawing/2014/main" id="{C7AAA215-19D5-4CF1-A74A-72A136838818}"/>
                </a:ext>
              </a:extLst>
            </p:cNvPr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1" name="Google Shape;2210;p39">
              <a:extLst>
                <a:ext uri="{FF2B5EF4-FFF2-40B4-BE49-F238E27FC236}">
                  <a16:creationId xmlns:a16="http://schemas.microsoft.com/office/drawing/2014/main" id="{7D7EF6BB-9561-4465-8137-446B27DB3804}"/>
                </a:ext>
              </a:extLst>
            </p:cNvPr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2" name="Google Shape;2211;p39">
              <a:extLst>
                <a:ext uri="{FF2B5EF4-FFF2-40B4-BE49-F238E27FC236}">
                  <a16:creationId xmlns:a16="http://schemas.microsoft.com/office/drawing/2014/main" id="{57233CBB-882F-474E-B9CE-A8E7A0235E6F}"/>
                </a:ext>
              </a:extLst>
            </p:cNvPr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3" name="Google Shape;2212;p39">
              <a:extLst>
                <a:ext uri="{FF2B5EF4-FFF2-40B4-BE49-F238E27FC236}">
                  <a16:creationId xmlns:a16="http://schemas.microsoft.com/office/drawing/2014/main" id="{A4F8BF28-9A82-4781-ADC8-543C1774B877}"/>
                </a:ext>
              </a:extLst>
            </p:cNvPr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4" name="Google Shape;2213;p39">
              <a:extLst>
                <a:ext uri="{FF2B5EF4-FFF2-40B4-BE49-F238E27FC236}">
                  <a16:creationId xmlns:a16="http://schemas.microsoft.com/office/drawing/2014/main" id="{F7BBC000-F324-40F7-AE77-331F4DDC7908}"/>
                </a:ext>
              </a:extLst>
            </p:cNvPr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5" name="Google Shape;2214;p39">
              <a:extLst>
                <a:ext uri="{FF2B5EF4-FFF2-40B4-BE49-F238E27FC236}">
                  <a16:creationId xmlns:a16="http://schemas.microsoft.com/office/drawing/2014/main" id="{75D0B021-BCD8-4178-9E84-D9F9FE3BC49D}"/>
                </a:ext>
              </a:extLst>
            </p:cNvPr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6" name="Google Shape;2215;p39">
              <a:extLst>
                <a:ext uri="{FF2B5EF4-FFF2-40B4-BE49-F238E27FC236}">
                  <a16:creationId xmlns:a16="http://schemas.microsoft.com/office/drawing/2014/main" id="{5CA1573D-86B7-424A-AA4E-CD1C998634AD}"/>
                </a:ext>
              </a:extLst>
            </p:cNvPr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7" name="Google Shape;2216;p39">
              <a:extLst>
                <a:ext uri="{FF2B5EF4-FFF2-40B4-BE49-F238E27FC236}">
                  <a16:creationId xmlns:a16="http://schemas.microsoft.com/office/drawing/2014/main" id="{CA57746E-F420-4F37-B869-83162DA649EE}"/>
                </a:ext>
              </a:extLst>
            </p:cNvPr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8" name="Google Shape;2217;p39">
              <a:extLst>
                <a:ext uri="{FF2B5EF4-FFF2-40B4-BE49-F238E27FC236}">
                  <a16:creationId xmlns:a16="http://schemas.microsoft.com/office/drawing/2014/main" id="{854A7ADC-8DBF-4E46-AF8C-A0CF981B36C9}"/>
                </a:ext>
              </a:extLst>
            </p:cNvPr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9" name="Google Shape;2218;p39">
              <a:extLst>
                <a:ext uri="{FF2B5EF4-FFF2-40B4-BE49-F238E27FC236}">
                  <a16:creationId xmlns:a16="http://schemas.microsoft.com/office/drawing/2014/main" id="{B77144A7-99E1-450F-AEA2-A6326DBE4A8C}"/>
                </a:ext>
              </a:extLst>
            </p:cNvPr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0" name="Google Shape;2219;p39">
              <a:extLst>
                <a:ext uri="{FF2B5EF4-FFF2-40B4-BE49-F238E27FC236}">
                  <a16:creationId xmlns:a16="http://schemas.microsoft.com/office/drawing/2014/main" id="{2DBED960-279F-4B88-A43D-FA35BAEF6A7E}"/>
                </a:ext>
              </a:extLst>
            </p:cNvPr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1" name="Google Shape;2220;p39">
              <a:extLst>
                <a:ext uri="{FF2B5EF4-FFF2-40B4-BE49-F238E27FC236}">
                  <a16:creationId xmlns:a16="http://schemas.microsoft.com/office/drawing/2014/main" id="{8E375F58-BE39-4D67-8983-A8A6595A348C}"/>
                </a:ext>
              </a:extLst>
            </p:cNvPr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2" name="Google Shape;2221;p39">
              <a:extLst>
                <a:ext uri="{FF2B5EF4-FFF2-40B4-BE49-F238E27FC236}">
                  <a16:creationId xmlns:a16="http://schemas.microsoft.com/office/drawing/2014/main" id="{C1B630A0-3D80-4E0E-96B9-F23961194E7E}"/>
                </a:ext>
              </a:extLst>
            </p:cNvPr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3" name="Google Shape;2222;p39">
              <a:extLst>
                <a:ext uri="{FF2B5EF4-FFF2-40B4-BE49-F238E27FC236}">
                  <a16:creationId xmlns:a16="http://schemas.microsoft.com/office/drawing/2014/main" id="{943EB7EE-90E7-459D-92CA-BE848FDD522E}"/>
                </a:ext>
              </a:extLst>
            </p:cNvPr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4" name="Google Shape;2223;p39">
              <a:extLst>
                <a:ext uri="{FF2B5EF4-FFF2-40B4-BE49-F238E27FC236}">
                  <a16:creationId xmlns:a16="http://schemas.microsoft.com/office/drawing/2014/main" id="{2AFDC985-E486-45F6-8CCA-5EE4FCCA2644}"/>
                </a:ext>
              </a:extLst>
            </p:cNvPr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5" name="Google Shape;2224;p39">
              <a:extLst>
                <a:ext uri="{FF2B5EF4-FFF2-40B4-BE49-F238E27FC236}">
                  <a16:creationId xmlns:a16="http://schemas.microsoft.com/office/drawing/2014/main" id="{8867F804-5DD7-499F-A13E-9B8F4AD07482}"/>
                </a:ext>
              </a:extLst>
            </p:cNvPr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6" name="Google Shape;2225;p39">
              <a:extLst>
                <a:ext uri="{FF2B5EF4-FFF2-40B4-BE49-F238E27FC236}">
                  <a16:creationId xmlns:a16="http://schemas.microsoft.com/office/drawing/2014/main" id="{E991D862-9EDC-428C-B3E8-3363F65FCAE7}"/>
                </a:ext>
              </a:extLst>
            </p:cNvPr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7" name="Google Shape;2226;p39">
              <a:extLst>
                <a:ext uri="{FF2B5EF4-FFF2-40B4-BE49-F238E27FC236}">
                  <a16:creationId xmlns:a16="http://schemas.microsoft.com/office/drawing/2014/main" id="{3712E19D-3A41-4609-950A-DC5EA229C93D}"/>
                </a:ext>
              </a:extLst>
            </p:cNvPr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8" name="Google Shape;2227;p39">
              <a:extLst>
                <a:ext uri="{FF2B5EF4-FFF2-40B4-BE49-F238E27FC236}">
                  <a16:creationId xmlns:a16="http://schemas.microsoft.com/office/drawing/2014/main" id="{EA20536C-AD19-432D-A248-3DE9EC2CB530}"/>
                </a:ext>
              </a:extLst>
            </p:cNvPr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9" name="Google Shape;2228;p39">
              <a:extLst>
                <a:ext uri="{FF2B5EF4-FFF2-40B4-BE49-F238E27FC236}">
                  <a16:creationId xmlns:a16="http://schemas.microsoft.com/office/drawing/2014/main" id="{38222AB2-BC30-48A9-B6EA-B5FB8C405E16}"/>
                </a:ext>
              </a:extLst>
            </p:cNvPr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0" name="Google Shape;2229;p39">
              <a:extLst>
                <a:ext uri="{FF2B5EF4-FFF2-40B4-BE49-F238E27FC236}">
                  <a16:creationId xmlns:a16="http://schemas.microsoft.com/office/drawing/2014/main" id="{00EFB36F-2098-499D-8F72-A57D8BA15230}"/>
                </a:ext>
              </a:extLst>
            </p:cNvPr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1" name="Google Shape;2230;p39">
              <a:extLst>
                <a:ext uri="{FF2B5EF4-FFF2-40B4-BE49-F238E27FC236}">
                  <a16:creationId xmlns:a16="http://schemas.microsoft.com/office/drawing/2014/main" id="{A4C9F00A-743A-4515-8EBA-F4B371807A73}"/>
                </a:ext>
              </a:extLst>
            </p:cNvPr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2" name="Google Shape;2231;p39">
              <a:extLst>
                <a:ext uri="{FF2B5EF4-FFF2-40B4-BE49-F238E27FC236}">
                  <a16:creationId xmlns:a16="http://schemas.microsoft.com/office/drawing/2014/main" id="{E9ED975C-5708-462A-AB4B-E6F40F396A99}"/>
                </a:ext>
              </a:extLst>
            </p:cNvPr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3" name="Google Shape;2232;p39">
              <a:extLst>
                <a:ext uri="{FF2B5EF4-FFF2-40B4-BE49-F238E27FC236}">
                  <a16:creationId xmlns:a16="http://schemas.microsoft.com/office/drawing/2014/main" id="{3FB81A54-FE72-44AF-9D76-0726E5332C3F}"/>
                </a:ext>
              </a:extLst>
            </p:cNvPr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4" name="Google Shape;2233;p39">
              <a:extLst>
                <a:ext uri="{FF2B5EF4-FFF2-40B4-BE49-F238E27FC236}">
                  <a16:creationId xmlns:a16="http://schemas.microsoft.com/office/drawing/2014/main" id="{24A54712-F602-42B1-98D4-72AF55855C66}"/>
                </a:ext>
              </a:extLst>
            </p:cNvPr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5" name="Google Shape;2234;p39">
              <a:extLst>
                <a:ext uri="{FF2B5EF4-FFF2-40B4-BE49-F238E27FC236}">
                  <a16:creationId xmlns:a16="http://schemas.microsoft.com/office/drawing/2014/main" id="{9307C99E-F411-4DC2-8348-60BC75D05E50}"/>
                </a:ext>
              </a:extLst>
            </p:cNvPr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6" name="Google Shape;2235;p39">
              <a:extLst>
                <a:ext uri="{FF2B5EF4-FFF2-40B4-BE49-F238E27FC236}">
                  <a16:creationId xmlns:a16="http://schemas.microsoft.com/office/drawing/2014/main" id="{556AAD5C-07EF-44F4-A34B-979CB6A96444}"/>
                </a:ext>
              </a:extLst>
            </p:cNvPr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7" name="Google Shape;2236;p39">
              <a:extLst>
                <a:ext uri="{FF2B5EF4-FFF2-40B4-BE49-F238E27FC236}">
                  <a16:creationId xmlns:a16="http://schemas.microsoft.com/office/drawing/2014/main" id="{63E5358E-42F1-4DBD-BE36-2CBBA7FC346B}"/>
                </a:ext>
              </a:extLst>
            </p:cNvPr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8" name="Google Shape;2237;p39">
              <a:extLst>
                <a:ext uri="{FF2B5EF4-FFF2-40B4-BE49-F238E27FC236}">
                  <a16:creationId xmlns:a16="http://schemas.microsoft.com/office/drawing/2014/main" id="{9833AEF9-D204-455F-8DA4-6A1872DDF0D9}"/>
                </a:ext>
              </a:extLst>
            </p:cNvPr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9" name="Google Shape;2238;p39">
              <a:extLst>
                <a:ext uri="{FF2B5EF4-FFF2-40B4-BE49-F238E27FC236}">
                  <a16:creationId xmlns:a16="http://schemas.microsoft.com/office/drawing/2014/main" id="{AD8BF6F7-4837-4BCF-8FE4-34D12E273F2A}"/>
                </a:ext>
              </a:extLst>
            </p:cNvPr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0" name="Google Shape;2239;p39">
              <a:extLst>
                <a:ext uri="{FF2B5EF4-FFF2-40B4-BE49-F238E27FC236}">
                  <a16:creationId xmlns:a16="http://schemas.microsoft.com/office/drawing/2014/main" id="{6B4EA64D-B0CF-4DF4-BD58-A00270A80016}"/>
                </a:ext>
              </a:extLst>
            </p:cNvPr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1" name="Google Shape;2240;p39">
              <a:extLst>
                <a:ext uri="{FF2B5EF4-FFF2-40B4-BE49-F238E27FC236}">
                  <a16:creationId xmlns:a16="http://schemas.microsoft.com/office/drawing/2014/main" id="{40A80E74-053A-4E17-9AF0-8986094ACBD1}"/>
                </a:ext>
              </a:extLst>
            </p:cNvPr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2" name="Google Shape;2241;p39">
              <a:extLst>
                <a:ext uri="{FF2B5EF4-FFF2-40B4-BE49-F238E27FC236}">
                  <a16:creationId xmlns:a16="http://schemas.microsoft.com/office/drawing/2014/main" id="{061EE878-4004-47AE-A558-F4377BD08A94}"/>
                </a:ext>
              </a:extLst>
            </p:cNvPr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3" name="Google Shape;2242;p39">
              <a:extLst>
                <a:ext uri="{FF2B5EF4-FFF2-40B4-BE49-F238E27FC236}">
                  <a16:creationId xmlns:a16="http://schemas.microsoft.com/office/drawing/2014/main" id="{69F50A22-A2F9-4671-A234-B287586C3394}"/>
                </a:ext>
              </a:extLst>
            </p:cNvPr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4" name="Google Shape;2243;p39">
              <a:extLst>
                <a:ext uri="{FF2B5EF4-FFF2-40B4-BE49-F238E27FC236}">
                  <a16:creationId xmlns:a16="http://schemas.microsoft.com/office/drawing/2014/main" id="{57FE258D-B740-4863-BDAC-5BD5353BC4CC}"/>
                </a:ext>
              </a:extLst>
            </p:cNvPr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5" name="Google Shape;2244;p39">
              <a:extLst>
                <a:ext uri="{FF2B5EF4-FFF2-40B4-BE49-F238E27FC236}">
                  <a16:creationId xmlns:a16="http://schemas.microsoft.com/office/drawing/2014/main" id="{541FE991-09AB-410A-81E6-A7929BE17DD0}"/>
                </a:ext>
              </a:extLst>
            </p:cNvPr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6" name="Google Shape;2245;p39">
              <a:extLst>
                <a:ext uri="{FF2B5EF4-FFF2-40B4-BE49-F238E27FC236}">
                  <a16:creationId xmlns:a16="http://schemas.microsoft.com/office/drawing/2014/main" id="{2C6EDDA0-BFF5-4E28-BE97-CA39FD856BAE}"/>
                </a:ext>
              </a:extLst>
            </p:cNvPr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7" name="Google Shape;2246;p39">
              <a:extLst>
                <a:ext uri="{FF2B5EF4-FFF2-40B4-BE49-F238E27FC236}">
                  <a16:creationId xmlns:a16="http://schemas.microsoft.com/office/drawing/2014/main" id="{D8766D38-B1E5-4CD6-A8BA-69D3CDA74C3E}"/>
                </a:ext>
              </a:extLst>
            </p:cNvPr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8" name="Google Shape;2247;p39">
              <a:extLst>
                <a:ext uri="{FF2B5EF4-FFF2-40B4-BE49-F238E27FC236}">
                  <a16:creationId xmlns:a16="http://schemas.microsoft.com/office/drawing/2014/main" id="{70FBB6A3-4668-4515-A1E2-B3DD5A16805F}"/>
                </a:ext>
              </a:extLst>
            </p:cNvPr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9" name="Google Shape;2248;p39">
              <a:extLst>
                <a:ext uri="{FF2B5EF4-FFF2-40B4-BE49-F238E27FC236}">
                  <a16:creationId xmlns:a16="http://schemas.microsoft.com/office/drawing/2014/main" id="{C46CDED0-8BC1-4244-AD3C-96B61E63011C}"/>
                </a:ext>
              </a:extLst>
            </p:cNvPr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0" name="Google Shape;2249;p39">
              <a:extLst>
                <a:ext uri="{FF2B5EF4-FFF2-40B4-BE49-F238E27FC236}">
                  <a16:creationId xmlns:a16="http://schemas.microsoft.com/office/drawing/2014/main" id="{773E880D-652D-48F0-8E83-017156D013E8}"/>
                </a:ext>
              </a:extLst>
            </p:cNvPr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1" name="Google Shape;2250;p39">
              <a:extLst>
                <a:ext uri="{FF2B5EF4-FFF2-40B4-BE49-F238E27FC236}">
                  <a16:creationId xmlns:a16="http://schemas.microsoft.com/office/drawing/2014/main" id="{F6DC1491-5940-4DF4-A33C-3E4F9E09FB5F}"/>
                </a:ext>
              </a:extLst>
            </p:cNvPr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2" name="Google Shape;2251;p39">
              <a:extLst>
                <a:ext uri="{FF2B5EF4-FFF2-40B4-BE49-F238E27FC236}">
                  <a16:creationId xmlns:a16="http://schemas.microsoft.com/office/drawing/2014/main" id="{7ED12859-80D5-4219-8D57-691A05E93B99}"/>
                </a:ext>
              </a:extLst>
            </p:cNvPr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3" name="Google Shape;2252;p39">
              <a:extLst>
                <a:ext uri="{FF2B5EF4-FFF2-40B4-BE49-F238E27FC236}">
                  <a16:creationId xmlns:a16="http://schemas.microsoft.com/office/drawing/2014/main" id="{614E80B0-889D-4ED7-A282-97C572A78A4F}"/>
                </a:ext>
              </a:extLst>
            </p:cNvPr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4" name="Google Shape;2253;p39">
              <a:extLst>
                <a:ext uri="{FF2B5EF4-FFF2-40B4-BE49-F238E27FC236}">
                  <a16:creationId xmlns:a16="http://schemas.microsoft.com/office/drawing/2014/main" id="{91F7855C-0FB1-4285-8282-EC5F98EC6E88}"/>
                </a:ext>
              </a:extLst>
            </p:cNvPr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5" name="Google Shape;2254;p39">
              <a:extLst>
                <a:ext uri="{FF2B5EF4-FFF2-40B4-BE49-F238E27FC236}">
                  <a16:creationId xmlns:a16="http://schemas.microsoft.com/office/drawing/2014/main" id="{0040CCE5-2C30-4C19-9902-34974382AD38}"/>
                </a:ext>
              </a:extLst>
            </p:cNvPr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6" name="Google Shape;2255;p39">
              <a:extLst>
                <a:ext uri="{FF2B5EF4-FFF2-40B4-BE49-F238E27FC236}">
                  <a16:creationId xmlns:a16="http://schemas.microsoft.com/office/drawing/2014/main" id="{79FEF588-81E2-48AB-A53B-4D853E44189B}"/>
                </a:ext>
              </a:extLst>
            </p:cNvPr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7" name="Google Shape;2256;p39">
              <a:extLst>
                <a:ext uri="{FF2B5EF4-FFF2-40B4-BE49-F238E27FC236}">
                  <a16:creationId xmlns:a16="http://schemas.microsoft.com/office/drawing/2014/main" id="{0F458465-B15E-41D2-BDEB-46C279C7F981}"/>
                </a:ext>
              </a:extLst>
            </p:cNvPr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8" name="Google Shape;2257;p39">
              <a:extLst>
                <a:ext uri="{FF2B5EF4-FFF2-40B4-BE49-F238E27FC236}">
                  <a16:creationId xmlns:a16="http://schemas.microsoft.com/office/drawing/2014/main" id="{1C22EF27-92D5-4BC9-B4F8-D616855AC971}"/>
                </a:ext>
              </a:extLst>
            </p:cNvPr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9" name="Google Shape;2258;p39">
              <a:extLst>
                <a:ext uri="{FF2B5EF4-FFF2-40B4-BE49-F238E27FC236}">
                  <a16:creationId xmlns:a16="http://schemas.microsoft.com/office/drawing/2014/main" id="{643B05D6-0FF1-464A-B8BE-12FDCEFB0508}"/>
                </a:ext>
              </a:extLst>
            </p:cNvPr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0" name="Google Shape;2259;p39">
              <a:extLst>
                <a:ext uri="{FF2B5EF4-FFF2-40B4-BE49-F238E27FC236}">
                  <a16:creationId xmlns:a16="http://schemas.microsoft.com/office/drawing/2014/main" id="{64CDB67D-B4B0-42D1-BDC0-B30E4DD128A0}"/>
                </a:ext>
              </a:extLst>
            </p:cNvPr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1" name="Google Shape;2260;p39">
              <a:extLst>
                <a:ext uri="{FF2B5EF4-FFF2-40B4-BE49-F238E27FC236}">
                  <a16:creationId xmlns:a16="http://schemas.microsoft.com/office/drawing/2014/main" id="{68A492A1-0B55-4570-BBC2-D7306327709A}"/>
                </a:ext>
              </a:extLst>
            </p:cNvPr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2" name="Google Shape;2261;p39">
              <a:extLst>
                <a:ext uri="{FF2B5EF4-FFF2-40B4-BE49-F238E27FC236}">
                  <a16:creationId xmlns:a16="http://schemas.microsoft.com/office/drawing/2014/main" id="{BDDB5E29-AE8B-4875-A2E2-8DB3B9CD97E6}"/>
                </a:ext>
              </a:extLst>
            </p:cNvPr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3" name="Google Shape;2262;p39">
              <a:extLst>
                <a:ext uri="{FF2B5EF4-FFF2-40B4-BE49-F238E27FC236}">
                  <a16:creationId xmlns:a16="http://schemas.microsoft.com/office/drawing/2014/main" id="{B2594F35-3AEC-4297-89F6-E500EDFB6FC6}"/>
                </a:ext>
              </a:extLst>
            </p:cNvPr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4" name="Google Shape;2263;p39">
              <a:extLst>
                <a:ext uri="{FF2B5EF4-FFF2-40B4-BE49-F238E27FC236}">
                  <a16:creationId xmlns:a16="http://schemas.microsoft.com/office/drawing/2014/main" id="{9538B9CC-23A2-4EE0-9DE8-E5E527B69852}"/>
                </a:ext>
              </a:extLst>
            </p:cNvPr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5" name="Google Shape;2264;p39">
              <a:extLst>
                <a:ext uri="{FF2B5EF4-FFF2-40B4-BE49-F238E27FC236}">
                  <a16:creationId xmlns:a16="http://schemas.microsoft.com/office/drawing/2014/main" id="{F9DBB895-F2FA-44B0-A067-31015F4AFF8A}"/>
                </a:ext>
              </a:extLst>
            </p:cNvPr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6" name="Google Shape;2265;p39">
              <a:extLst>
                <a:ext uri="{FF2B5EF4-FFF2-40B4-BE49-F238E27FC236}">
                  <a16:creationId xmlns:a16="http://schemas.microsoft.com/office/drawing/2014/main" id="{8FEF2D8A-ECAD-45B7-B06A-7C169590A13D}"/>
                </a:ext>
              </a:extLst>
            </p:cNvPr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7" name="Google Shape;2266;p39">
              <a:extLst>
                <a:ext uri="{FF2B5EF4-FFF2-40B4-BE49-F238E27FC236}">
                  <a16:creationId xmlns:a16="http://schemas.microsoft.com/office/drawing/2014/main" id="{FD99801A-3107-432A-8CA2-BF4BFF582B6E}"/>
                </a:ext>
              </a:extLst>
            </p:cNvPr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8" name="Google Shape;2267;p39">
              <a:extLst>
                <a:ext uri="{FF2B5EF4-FFF2-40B4-BE49-F238E27FC236}">
                  <a16:creationId xmlns:a16="http://schemas.microsoft.com/office/drawing/2014/main" id="{1B9B47C5-2964-410B-BA2E-8C25F2C964D0}"/>
                </a:ext>
              </a:extLst>
            </p:cNvPr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9" name="Google Shape;2268;p39">
              <a:extLst>
                <a:ext uri="{FF2B5EF4-FFF2-40B4-BE49-F238E27FC236}">
                  <a16:creationId xmlns:a16="http://schemas.microsoft.com/office/drawing/2014/main" id="{55791FE8-5367-434B-B790-46932D974AD6}"/>
                </a:ext>
              </a:extLst>
            </p:cNvPr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0" name="Google Shape;2269;p39">
              <a:extLst>
                <a:ext uri="{FF2B5EF4-FFF2-40B4-BE49-F238E27FC236}">
                  <a16:creationId xmlns:a16="http://schemas.microsoft.com/office/drawing/2014/main" id="{A15CF7FE-F961-49E8-95B4-4CAF5ABA69CE}"/>
                </a:ext>
              </a:extLst>
            </p:cNvPr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1" name="Google Shape;2270;p39">
              <a:extLst>
                <a:ext uri="{FF2B5EF4-FFF2-40B4-BE49-F238E27FC236}">
                  <a16:creationId xmlns:a16="http://schemas.microsoft.com/office/drawing/2014/main" id="{1FD2F979-FE01-44F5-A685-90AC45DA8530}"/>
                </a:ext>
              </a:extLst>
            </p:cNvPr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2" name="Google Shape;2271;p39">
              <a:extLst>
                <a:ext uri="{FF2B5EF4-FFF2-40B4-BE49-F238E27FC236}">
                  <a16:creationId xmlns:a16="http://schemas.microsoft.com/office/drawing/2014/main" id="{9A7C4472-57B0-4C5C-9EEB-F69E5E1BA737}"/>
                </a:ext>
              </a:extLst>
            </p:cNvPr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3" name="Google Shape;2272;p39">
              <a:extLst>
                <a:ext uri="{FF2B5EF4-FFF2-40B4-BE49-F238E27FC236}">
                  <a16:creationId xmlns:a16="http://schemas.microsoft.com/office/drawing/2014/main" id="{CB1540B6-C405-4DAD-8974-23B4C1E12BAD}"/>
                </a:ext>
              </a:extLst>
            </p:cNvPr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4" name="Google Shape;2273;p39">
              <a:extLst>
                <a:ext uri="{FF2B5EF4-FFF2-40B4-BE49-F238E27FC236}">
                  <a16:creationId xmlns:a16="http://schemas.microsoft.com/office/drawing/2014/main" id="{65F351DC-60BF-4845-8F04-8E0E4BB6E3B7}"/>
                </a:ext>
              </a:extLst>
            </p:cNvPr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5" name="Google Shape;2274;p39">
              <a:extLst>
                <a:ext uri="{FF2B5EF4-FFF2-40B4-BE49-F238E27FC236}">
                  <a16:creationId xmlns:a16="http://schemas.microsoft.com/office/drawing/2014/main" id="{09B21ADB-4185-47EA-89C3-C4CC0940DE69}"/>
                </a:ext>
              </a:extLst>
            </p:cNvPr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6" name="Google Shape;2275;p39">
              <a:extLst>
                <a:ext uri="{FF2B5EF4-FFF2-40B4-BE49-F238E27FC236}">
                  <a16:creationId xmlns:a16="http://schemas.microsoft.com/office/drawing/2014/main" id="{ACC22B91-30E9-4191-ACF1-A3DF63EA7151}"/>
                </a:ext>
              </a:extLst>
            </p:cNvPr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7" name="Google Shape;2276;p39">
              <a:extLst>
                <a:ext uri="{FF2B5EF4-FFF2-40B4-BE49-F238E27FC236}">
                  <a16:creationId xmlns:a16="http://schemas.microsoft.com/office/drawing/2014/main" id="{CEDF34B5-900D-4651-BC86-A3C35FC6A4F9}"/>
                </a:ext>
              </a:extLst>
            </p:cNvPr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8" name="Google Shape;2277;p39">
              <a:extLst>
                <a:ext uri="{FF2B5EF4-FFF2-40B4-BE49-F238E27FC236}">
                  <a16:creationId xmlns:a16="http://schemas.microsoft.com/office/drawing/2014/main" id="{8052D297-8F2D-48C6-A799-E5757031155A}"/>
                </a:ext>
              </a:extLst>
            </p:cNvPr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69" name="Google Shape;2278;p39">
              <a:extLst>
                <a:ext uri="{FF2B5EF4-FFF2-40B4-BE49-F238E27FC236}">
                  <a16:creationId xmlns:a16="http://schemas.microsoft.com/office/drawing/2014/main" id="{83827BA1-65BD-4329-8C63-5C43B5481F7B}"/>
                </a:ext>
              </a:extLst>
            </p:cNvPr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0" name="Google Shape;2279;p39">
              <a:extLst>
                <a:ext uri="{FF2B5EF4-FFF2-40B4-BE49-F238E27FC236}">
                  <a16:creationId xmlns:a16="http://schemas.microsoft.com/office/drawing/2014/main" id="{A5F06A4D-6D04-4D5B-8366-168467C45B36}"/>
                </a:ext>
              </a:extLst>
            </p:cNvPr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1" name="Google Shape;2280;p39">
              <a:extLst>
                <a:ext uri="{FF2B5EF4-FFF2-40B4-BE49-F238E27FC236}">
                  <a16:creationId xmlns:a16="http://schemas.microsoft.com/office/drawing/2014/main" id="{85DB0184-E57E-4DE9-B43A-4664723ACDB6}"/>
                </a:ext>
              </a:extLst>
            </p:cNvPr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2" name="Google Shape;2281;p39">
              <a:extLst>
                <a:ext uri="{FF2B5EF4-FFF2-40B4-BE49-F238E27FC236}">
                  <a16:creationId xmlns:a16="http://schemas.microsoft.com/office/drawing/2014/main" id="{BA5DC229-67AD-4A31-A646-46F07D3FD4B0}"/>
                </a:ext>
              </a:extLst>
            </p:cNvPr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3" name="Google Shape;2282;p39">
              <a:extLst>
                <a:ext uri="{FF2B5EF4-FFF2-40B4-BE49-F238E27FC236}">
                  <a16:creationId xmlns:a16="http://schemas.microsoft.com/office/drawing/2014/main" id="{28EC4446-8757-44E1-AAAB-42EB11D5075D}"/>
                </a:ext>
              </a:extLst>
            </p:cNvPr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4" name="Google Shape;2283;p39">
              <a:extLst>
                <a:ext uri="{FF2B5EF4-FFF2-40B4-BE49-F238E27FC236}">
                  <a16:creationId xmlns:a16="http://schemas.microsoft.com/office/drawing/2014/main" id="{EDF688AF-D71E-447D-B86D-C0292ED19F9C}"/>
                </a:ext>
              </a:extLst>
            </p:cNvPr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5" name="Google Shape;2284;p39">
              <a:extLst>
                <a:ext uri="{FF2B5EF4-FFF2-40B4-BE49-F238E27FC236}">
                  <a16:creationId xmlns:a16="http://schemas.microsoft.com/office/drawing/2014/main" id="{F627C7AB-9D9C-41D6-A98F-BBAF6C95FF58}"/>
                </a:ext>
              </a:extLst>
            </p:cNvPr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6" name="Google Shape;2285;p39">
              <a:extLst>
                <a:ext uri="{FF2B5EF4-FFF2-40B4-BE49-F238E27FC236}">
                  <a16:creationId xmlns:a16="http://schemas.microsoft.com/office/drawing/2014/main" id="{F41F6198-FC99-4D36-B89E-D776B12BDEE7}"/>
                </a:ext>
              </a:extLst>
            </p:cNvPr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7" name="Google Shape;2286;p39">
              <a:extLst>
                <a:ext uri="{FF2B5EF4-FFF2-40B4-BE49-F238E27FC236}">
                  <a16:creationId xmlns:a16="http://schemas.microsoft.com/office/drawing/2014/main" id="{A8D4E893-F496-4C0F-9B03-1842B2B2B492}"/>
                </a:ext>
              </a:extLst>
            </p:cNvPr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8" name="Google Shape;2287;p39">
              <a:extLst>
                <a:ext uri="{FF2B5EF4-FFF2-40B4-BE49-F238E27FC236}">
                  <a16:creationId xmlns:a16="http://schemas.microsoft.com/office/drawing/2014/main" id="{BB0665D8-2C5A-4B07-BE4C-6B248E3E633E}"/>
                </a:ext>
              </a:extLst>
            </p:cNvPr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79" name="Google Shape;2288;p39">
              <a:extLst>
                <a:ext uri="{FF2B5EF4-FFF2-40B4-BE49-F238E27FC236}">
                  <a16:creationId xmlns:a16="http://schemas.microsoft.com/office/drawing/2014/main" id="{E52D177A-D5D0-47BB-9CC2-6AFABBB21028}"/>
                </a:ext>
              </a:extLst>
            </p:cNvPr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0" name="Google Shape;2289;p39">
              <a:extLst>
                <a:ext uri="{FF2B5EF4-FFF2-40B4-BE49-F238E27FC236}">
                  <a16:creationId xmlns:a16="http://schemas.microsoft.com/office/drawing/2014/main" id="{DBD4378F-07C9-415A-A20F-7321EB336367}"/>
                </a:ext>
              </a:extLst>
            </p:cNvPr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1" name="Google Shape;2290;p39">
              <a:extLst>
                <a:ext uri="{FF2B5EF4-FFF2-40B4-BE49-F238E27FC236}">
                  <a16:creationId xmlns:a16="http://schemas.microsoft.com/office/drawing/2014/main" id="{F6CB3F20-ACBF-44F9-85EB-0D5BE79D4C99}"/>
                </a:ext>
              </a:extLst>
            </p:cNvPr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2" name="Google Shape;2291;p39">
              <a:extLst>
                <a:ext uri="{FF2B5EF4-FFF2-40B4-BE49-F238E27FC236}">
                  <a16:creationId xmlns:a16="http://schemas.microsoft.com/office/drawing/2014/main" id="{85CB5855-08AF-48FC-91E7-45BEDAB1DD0B}"/>
                </a:ext>
              </a:extLst>
            </p:cNvPr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3" name="Google Shape;2292;p39">
              <a:extLst>
                <a:ext uri="{FF2B5EF4-FFF2-40B4-BE49-F238E27FC236}">
                  <a16:creationId xmlns:a16="http://schemas.microsoft.com/office/drawing/2014/main" id="{038C4192-C63D-4193-AD52-A85663932A62}"/>
                </a:ext>
              </a:extLst>
            </p:cNvPr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4" name="Google Shape;2293;p39">
              <a:extLst>
                <a:ext uri="{FF2B5EF4-FFF2-40B4-BE49-F238E27FC236}">
                  <a16:creationId xmlns:a16="http://schemas.microsoft.com/office/drawing/2014/main" id="{6B149B90-DB1A-4ED5-8E12-25856E3C59B7}"/>
                </a:ext>
              </a:extLst>
            </p:cNvPr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5" name="Google Shape;2294;p39">
              <a:extLst>
                <a:ext uri="{FF2B5EF4-FFF2-40B4-BE49-F238E27FC236}">
                  <a16:creationId xmlns:a16="http://schemas.microsoft.com/office/drawing/2014/main" id="{15EFC392-F90D-4C57-885D-8D262DAEEFA1}"/>
                </a:ext>
              </a:extLst>
            </p:cNvPr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6" name="Google Shape;2295;p39">
              <a:extLst>
                <a:ext uri="{FF2B5EF4-FFF2-40B4-BE49-F238E27FC236}">
                  <a16:creationId xmlns:a16="http://schemas.microsoft.com/office/drawing/2014/main" id="{00CE84FF-43D9-498D-9F07-595EF38A29A6}"/>
                </a:ext>
              </a:extLst>
            </p:cNvPr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7" name="Google Shape;2296;p39">
              <a:extLst>
                <a:ext uri="{FF2B5EF4-FFF2-40B4-BE49-F238E27FC236}">
                  <a16:creationId xmlns:a16="http://schemas.microsoft.com/office/drawing/2014/main" id="{5EAC953A-9154-4DC3-8FDE-28697366C415}"/>
                </a:ext>
              </a:extLst>
            </p:cNvPr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8" name="Google Shape;2297;p39">
              <a:extLst>
                <a:ext uri="{FF2B5EF4-FFF2-40B4-BE49-F238E27FC236}">
                  <a16:creationId xmlns:a16="http://schemas.microsoft.com/office/drawing/2014/main" id="{74A3548C-0ADF-4045-AC74-EA0B067A8618}"/>
                </a:ext>
              </a:extLst>
            </p:cNvPr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89" name="Google Shape;2298;p39">
              <a:extLst>
                <a:ext uri="{FF2B5EF4-FFF2-40B4-BE49-F238E27FC236}">
                  <a16:creationId xmlns:a16="http://schemas.microsoft.com/office/drawing/2014/main" id="{FF86BC13-7E06-4D40-ABE5-79BEF5F313E0}"/>
                </a:ext>
              </a:extLst>
            </p:cNvPr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0" name="Google Shape;2299;p39">
              <a:extLst>
                <a:ext uri="{FF2B5EF4-FFF2-40B4-BE49-F238E27FC236}">
                  <a16:creationId xmlns:a16="http://schemas.microsoft.com/office/drawing/2014/main" id="{4807E410-081F-4AE4-935F-113F1747772C}"/>
                </a:ext>
              </a:extLst>
            </p:cNvPr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1" name="Google Shape;2300;p39">
              <a:extLst>
                <a:ext uri="{FF2B5EF4-FFF2-40B4-BE49-F238E27FC236}">
                  <a16:creationId xmlns:a16="http://schemas.microsoft.com/office/drawing/2014/main" id="{5DCD076C-E96F-439C-8D0F-345E98F1B562}"/>
                </a:ext>
              </a:extLst>
            </p:cNvPr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2" name="Google Shape;2301;p39">
              <a:extLst>
                <a:ext uri="{FF2B5EF4-FFF2-40B4-BE49-F238E27FC236}">
                  <a16:creationId xmlns:a16="http://schemas.microsoft.com/office/drawing/2014/main" id="{09FD4500-EE0A-4A76-8CD2-F476D3C5C26D}"/>
                </a:ext>
              </a:extLst>
            </p:cNvPr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3" name="Google Shape;2302;p39">
              <a:extLst>
                <a:ext uri="{FF2B5EF4-FFF2-40B4-BE49-F238E27FC236}">
                  <a16:creationId xmlns:a16="http://schemas.microsoft.com/office/drawing/2014/main" id="{637523B6-D3DD-4BB1-B453-1D4E7B8D85BB}"/>
                </a:ext>
              </a:extLst>
            </p:cNvPr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4" name="Google Shape;2303;p39">
              <a:extLst>
                <a:ext uri="{FF2B5EF4-FFF2-40B4-BE49-F238E27FC236}">
                  <a16:creationId xmlns:a16="http://schemas.microsoft.com/office/drawing/2014/main" id="{11C62B31-CDE8-42B3-AB91-8757A4F9E8AD}"/>
                </a:ext>
              </a:extLst>
            </p:cNvPr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5" name="Google Shape;2304;p39">
              <a:extLst>
                <a:ext uri="{FF2B5EF4-FFF2-40B4-BE49-F238E27FC236}">
                  <a16:creationId xmlns:a16="http://schemas.microsoft.com/office/drawing/2014/main" id="{7BF9D491-7013-4CCB-A972-1616E2CF1E92}"/>
                </a:ext>
              </a:extLst>
            </p:cNvPr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6" name="Google Shape;2305;p39">
              <a:extLst>
                <a:ext uri="{FF2B5EF4-FFF2-40B4-BE49-F238E27FC236}">
                  <a16:creationId xmlns:a16="http://schemas.microsoft.com/office/drawing/2014/main" id="{6B22A598-DCB2-4B2E-8793-429E24F54F57}"/>
                </a:ext>
              </a:extLst>
            </p:cNvPr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7" name="Google Shape;2306;p39">
              <a:extLst>
                <a:ext uri="{FF2B5EF4-FFF2-40B4-BE49-F238E27FC236}">
                  <a16:creationId xmlns:a16="http://schemas.microsoft.com/office/drawing/2014/main" id="{5655ADB1-E66E-4B26-BB1C-F3048E3A1037}"/>
                </a:ext>
              </a:extLst>
            </p:cNvPr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8" name="Google Shape;2307;p39">
              <a:extLst>
                <a:ext uri="{FF2B5EF4-FFF2-40B4-BE49-F238E27FC236}">
                  <a16:creationId xmlns:a16="http://schemas.microsoft.com/office/drawing/2014/main" id="{9F335DA2-35C3-4EDE-A052-7F5CDC8E4D81}"/>
                </a:ext>
              </a:extLst>
            </p:cNvPr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99" name="Google Shape;2308;p39">
              <a:extLst>
                <a:ext uri="{FF2B5EF4-FFF2-40B4-BE49-F238E27FC236}">
                  <a16:creationId xmlns:a16="http://schemas.microsoft.com/office/drawing/2014/main" id="{29727511-07FF-4044-9E89-3ADD1CCAF110}"/>
                </a:ext>
              </a:extLst>
            </p:cNvPr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000" name="Google Shape;2309;p39">
              <a:extLst>
                <a:ext uri="{FF2B5EF4-FFF2-40B4-BE49-F238E27FC236}">
                  <a16:creationId xmlns:a16="http://schemas.microsoft.com/office/drawing/2014/main" id="{CBC37B62-378C-4FAE-9584-A1BA4979A611}"/>
                </a:ext>
              </a:extLst>
            </p:cNvPr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EFEFE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1001" name="Google Shape;1144;p37">
            <a:extLst>
              <a:ext uri="{FF2B5EF4-FFF2-40B4-BE49-F238E27FC236}">
                <a16:creationId xmlns:a16="http://schemas.microsoft.com/office/drawing/2014/main" id="{F5399174-9F10-463E-BD58-EEC2AFDB0ED6}"/>
              </a:ext>
            </a:extLst>
          </p:cNvPr>
          <p:cNvSpPr txBox="1"/>
          <p:nvPr/>
        </p:nvSpPr>
        <p:spPr>
          <a:xfrm>
            <a:off x="7700159" y="4920955"/>
            <a:ext cx="4379051" cy="750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t" anchorCtr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Eradicate poverty and hunger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Achieve universal primary education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Promote gender equality and empower women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Reduce child mortality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Improve maternal health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Combat HIV/AIDS, malaria, and other diseases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Ensure environmental sustainability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Arial"/>
                <a:ea typeface="Anaheim"/>
                <a:cs typeface="Anaheim"/>
                <a:sym typeface="Anaheim"/>
              </a:rPr>
              <a:t>2.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133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434343"/>
              </a:solidFill>
              <a:effectLst/>
              <a:uLnTx/>
              <a:uFillTx/>
              <a:latin typeface="Arial"/>
              <a:ea typeface="Anaheim"/>
              <a:cs typeface="Anaheim"/>
              <a:sym typeface="Anahei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15659C-0F7F-4CD6-AAB8-2803E35AA0D2}"/>
              </a:ext>
            </a:extLst>
          </p:cNvPr>
          <p:cNvSpPr txBox="1"/>
          <p:nvPr/>
        </p:nvSpPr>
        <p:spPr>
          <a:xfrm>
            <a:off x="405780" y="6309320"/>
            <a:ext cx="5472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accent3"/>
                </a:solidFill>
              </a:rPr>
              <a:t>Source: World Bank development indicator 2010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501238"/>
            <a:ext cx="4258491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r>
              <a:rPr lang="en" dirty="0"/>
              <a:t>2. DATA PRE-PROCESSING</a:t>
            </a:r>
            <a:endParaRPr dirty="0"/>
          </a:p>
        </p:txBody>
      </p:sp>
      <p:sp>
        <p:nvSpPr>
          <p:cNvPr id="376" name="Google Shape;429;p28">
            <a:extLst>
              <a:ext uri="{FF2B5EF4-FFF2-40B4-BE49-F238E27FC236}">
                <a16:creationId xmlns:a16="http://schemas.microsoft.com/office/drawing/2014/main" id="{63490442-F1B8-4C8A-AA44-DEBBB3CC9731}"/>
              </a:ext>
            </a:extLst>
          </p:cNvPr>
          <p:cNvSpPr/>
          <p:nvPr/>
        </p:nvSpPr>
        <p:spPr>
          <a:xfrm>
            <a:off x="6563220" y="1404203"/>
            <a:ext cx="809789" cy="816987"/>
          </a:xfrm>
          <a:prstGeom prst="roundRect">
            <a:avLst>
              <a:gd name="adj" fmla="val 4313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377" name="Google Shape;430;p28">
            <a:extLst>
              <a:ext uri="{FF2B5EF4-FFF2-40B4-BE49-F238E27FC236}">
                <a16:creationId xmlns:a16="http://schemas.microsoft.com/office/drawing/2014/main" id="{8EC0D683-8441-4127-A2F7-232D4B87D325}"/>
              </a:ext>
            </a:extLst>
          </p:cNvPr>
          <p:cNvSpPr/>
          <p:nvPr/>
        </p:nvSpPr>
        <p:spPr>
          <a:xfrm>
            <a:off x="463910" y="1217643"/>
            <a:ext cx="809789" cy="816987"/>
          </a:xfrm>
          <a:prstGeom prst="roundRect">
            <a:avLst>
              <a:gd name="adj" fmla="val 4313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378" name="Google Shape;431;p28">
            <a:extLst>
              <a:ext uri="{FF2B5EF4-FFF2-40B4-BE49-F238E27FC236}">
                <a16:creationId xmlns:a16="http://schemas.microsoft.com/office/drawing/2014/main" id="{4D75B960-1A85-4FF6-92F2-84E009E8F445}"/>
              </a:ext>
            </a:extLst>
          </p:cNvPr>
          <p:cNvSpPr txBox="1">
            <a:spLocks/>
          </p:cNvSpPr>
          <p:nvPr/>
        </p:nvSpPr>
        <p:spPr>
          <a:xfrm>
            <a:off x="516236" y="1795183"/>
            <a:ext cx="2619858" cy="427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Staatliches"/>
              <a:buNone/>
              <a:defRPr sz="2399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CA" sz="2800" kern="0" dirty="0"/>
              <a:t>01 </a:t>
            </a:r>
          </a:p>
          <a:p>
            <a:r>
              <a:rPr lang="en-CA" sz="2800" kern="0" dirty="0"/>
              <a:t>MISSING DATA</a:t>
            </a:r>
          </a:p>
        </p:txBody>
      </p:sp>
      <p:sp>
        <p:nvSpPr>
          <p:cNvPr id="379" name="Google Shape;432;p28">
            <a:extLst>
              <a:ext uri="{FF2B5EF4-FFF2-40B4-BE49-F238E27FC236}">
                <a16:creationId xmlns:a16="http://schemas.microsoft.com/office/drawing/2014/main" id="{64C53CB3-FD82-479B-B56E-72F865FC7E68}"/>
              </a:ext>
            </a:extLst>
          </p:cNvPr>
          <p:cNvSpPr txBox="1">
            <a:spLocks/>
          </p:cNvSpPr>
          <p:nvPr/>
        </p:nvSpPr>
        <p:spPr>
          <a:xfrm>
            <a:off x="2328628" y="1625059"/>
            <a:ext cx="2325624" cy="409572"/>
          </a:xfrm>
          <a:prstGeom prst="rect">
            <a:avLst/>
          </a:prstGeom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kern="0" dirty="0"/>
              <a:t>1,383 (20%) missing data</a:t>
            </a:r>
          </a:p>
          <a:p>
            <a:endParaRPr lang="en-US" sz="1400" kern="0" dirty="0"/>
          </a:p>
        </p:txBody>
      </p:sp>
      <p:sp>
        <p:nvSpPr>
          <p:cNvPr id="1692" name="Google Shape;431;p28">
            <a:extLst>
              <a:ext uri="{FF2B5EF4-FFF2-40B4-BE49-F238E27FC236}">
                <a16:creationId xmlns:a16="http://schemas.microsoft.com/office/drawing/2014/main" id="{7048857E-BEBB-4033-981F-15BFDB187CA0}"/>
              </a:ext>
            </a:extLst>
          </p:cNvPr>
          <p:cNvSpPr txBox="1">
            <a:spLocks/>
          </p:cNvSpPr>
          <p:nvPr/>
        </p:nvSpPr>
        <p:spPr>
          <a:xfrm>
            <a:off x="6791162" y="1993799"/>
            <a:ext cx="2975658" cy="427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Staatliches"/>
              <a:buNone/>
              <a:defRPr sz="2399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CA" sz="2800" kern="0" dirty="0"/>
              <a:t>02 </a:t>
            </a:r>
          </a:p>
          <a:p>
            <a:r>
              <a:rPr lang="en-CA" sz="2800" kern="0" dirty="0"/>
              <a:t>RELEVANT DATA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94399AF-414A-4304-980F-42AD4D3B5B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734422"/>
              </p:ext>
            </p:extLst>
          </p:nvPr>
        </p:nvGraphicFramePr>
        <p:xfrm>
          <a:off x="3136094" y="5232941"/>
          <a:ext cx="2347205" cy="146304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911971">
                  <a:extLst>
                    <a:ext uri="{9D8B030D-6E8A-4147-A177-3AD203B41FA5}">
                      <a16:colId xmlns:a16="http://schemas.microsoft.com/office/drawing/2014/main" val="2468213977"/>
                    </a:ext>
                  </a:extLst>
                </a:gridCol>
                <a:gridCol w="717617">
                  <a:extLst>
                    <a:ext uri="{9D8B030D-6E8A-4147-A177-3AD203B41FA5}">
                      <a16:colId xmlns:a16="http://schemas.microsoft.com/office/drawing/2014/main" val="2119820023"/>
                    </a:ext>
                  </a:extLst>
                </a:gridCol>
                <a:gridCol w="717617">
                  <a:extLst>
                    <a:ext uri="{9D8B030D-6E8A-4147-A177-3AD203B41FA5}">
                      <a16:colId xmlns:a16="http://schemas.microsoft.com/office/drawing/2014/main" val="1211093138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Range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tx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Count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tx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Rate %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tx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8052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&gt;=80%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5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solidFill>
                            <a:schemeClr val="accent3"/>
                          </a:solidFill>
                          <a:effectLst/>
                        </a:rPr>
                        <a:t>2.34%</a:t>
                      </a:r>
                      <a:endParaRPr lang="en-CA" sz="1100" b="0" i="0" u="none" strike="noStrike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589837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&gt;=60% &lt; 80%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6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solidFill>
                            <a:schemeClr val="accent3"/>
                          </a:solidFill>
                          <a:effectLst/>
                        </a:rPr>
                        <a:t>2.80%</a:t>
                      </a:r>
                      <a:endParaRPr lang="en-CA" sz="1100" b="0" i="0" u="none" strike="noStrike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87729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&gt;=50% &lt;60%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11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5.14%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3755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&gt;=30% &lt;50%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12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solidFill>
                            <a:schemeClr val="accent3"/>
                          </a:solidFill>
                          <a:effectLst/>
                        </a:rPr>
                        <a:t>5.61%</a:t>
                      </a:r>
                      <a:endParaRPr lang="en-CA" sz="1100" b="0" i="0" u="none" strike="noStrike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801004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&gt;=20% &lt;30%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solidFill>
                            <a:schemeClr val="accent3"/>
                          </a:solidFill>
                          <a:effectLst/>
                        </a:rPr>
                        <a:t>11</a:t>
                      </a:r>
                      <a:endParaRPr lang="en-CA" sz="1100" b="0" i="0" u="none" strike="noStrike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solidFill>
                            <a:schemeClr val="accent3"/>
                          </a:solidFill>
                          <a:effectLst/>
                        </a:rPr>
                        <a:t>5.14%</a:t>
                      </a:r>
                      <a:endParaRPr lang="en-CA" sz="1100" b="0" i="0" u="none" strike="noStrike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0788665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&gt; 20%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solidFill>
                            <a:schemeClr val="accent3"/>
                          </a:solidFill>
                          <a:effectLst/>
                        </a:rPr>
                        <a:t>169</a:t>
                      </a:r>
                      <a:endParaRPr lang="en-CA" sz="1100" b="0" i="0" u="none" strike="noStrike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solidFill>
                            <a:schemeClr val="accent3"/>
                          </a:solidFill>
                          <a:effectLst/>
                        </a:rPr>
                        <a:t>78.97%</a:t>
                      </a:r>
                      <a:endParaRPr lang="en-CA" sz="1100" b="0" i="0" u="none" strike="noStrike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4610202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solidFill>
                            <a:schemeClr val="accent3"/>
                          </a:solidFill>
                          <a:effectLst/>
                        </a:rPr>
                        <a:t>Total</a:t>
                      </a:r>
                      <a:endParaRPr lang="en-CA" sz="1100" b="0" i="0" u="none" strike="noStrike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>
                          <a:solidFill>
                            <a:schemeClr val="accent3"/>
                          </a:solidFill>
                          <a:effectLst/>
                        </a:rPr>
                        <a:t>214</a:t>
                      </a:r>
                      <a:endParaRPr lang="en-CA" sz="1100" b="0" i="0" u="none" strike="noStrike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u="none" strike="noStrike" dirty="0">
                          <a:solidFill>
                            <a:schemeClr val="accent3"/>
                          </a:solidFill>
                          <a:effectLst/>
                        </a:rPr>
                        <a:t>100.00%</a:t>
                      </a:r>
                      <a:endParaRPr lang="en-CA" sz="1100" b="0" i="0" u="none" strike="noStrike" dirty="0">
                        <a:solidFill>
                          <a:schemeClr val="accent3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95654872"/>
                  </a:ext>
                </a:extLst>
              </a:tr>
            </a:tbl>
          </a:graphicData>
        </a:graphic>
      </p:graphicFrame>
      <p:sp>
        <p:nvSpPr>
          <p:cNvPr id="1143" name="TextBox 1142">
            <a:extLst>
              <a:ext uri="{FF2B5EF4-FFF2-40B4-BE49-F238E27FC236}">
                <a16:creationId xmlns:a16="http://schemas.microsoft.com/office/drawing/2014/main" id="{E93F9E83-18ED-4095-BB66-D41DC4283B6C}"/>
              </a:ext>
            </a:extLst>
          </p:cNvPr>
          <p:cNvSpPr txBox="1"/>
          <p:nvPr/>
        </p:nvSpPr>
        <p:spPr>
          <a:xfrm>
            <a:off x="687111" y="5432155"/>
            <a:ext cx="22286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kern="0" dirty="0">
                <a:solidFill>
                  <a:schemeClr val="accent3"/>
                </a:solidFill>
              </a:rPr>
              <a:t>34 countries/rows with &gt; 30% missing data</a:t>
            </a:r>
          </a:p>
        </p:txBody>
      </p:sp>
      <p:sp>
        <p:nvSpPr>
          <p:cNvPr id="1144" name="TextBox 1143">
            <a:extLst>
              <a:ext uri="{FF2B5EF4-FFF2-40B4-BE49-F238E27FC236}">
                <a16:creationId xmlns:a16="http://schemas.microsoft.com/office/drawing/2014/main" id="{325A75AB-B98A-473E-A378-132512270D4B}"/>
              </a:ext>
            </a:extLst>
          </p:cNvPr>
          <p:cNvSpPr txBox="1"/>
          <p:nvPr/>
        </p:nvSpPr>
        <p:spPr>
          <a:xfrm>
            <a:off x="506727" y="2175207"/>
            <a:ext cx="39315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kern="0" dirty="0">
                <a:solidFill>
                  <a:schemeClr val="accent3"/>
                </a:solidFill>
              </a:rPr>
              <a:t>5 variables with &gt; 50% missing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B6664D-16AD-43DC-BA29-A5CAD5827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836" y="2546028"/>
            <a:ext cx="4765328" cy="2540509"/>
          </a:xfrm>
          <a:prstGeom prst="rect">
            <a:avLst/>
          </a:prstGeom>
        </p:spPr>
      </p:pic>
      <p:grpSp>
        <p:nvGrpSpPr>
          <p:cNvPr id="1145" name="Google Shape;1356;p39">
            <a:extLst>
              <a:ext uri="{FF2B5EF4-FFF2-40B4-BE49-F238E27FC236}">
                <a16:creationId xmlns:a16="http://schemas.microsoft.com/office/drawing/2014/main" id="{6153B689-4759-4516-BD2F-2BCA425394AD}"/>
              </a:ext>
            </a:extLst>
          </p:cNvPr>
          <p:cNvGrpSpPr/>
          <p:nvPr/>
        </p:nvGrpSpPr>
        <p:grpSpPr>
          <a:xfrm>
            <a:off x="8935008" y="44624"/>
            <a:ext cx="3192686" cy="1721551"/>
            <a:chOff x="2529950" y="4155175"/>
            <a:chExt cx="1137425" cy="690975"/>
          </a:xfrm>
        </p:grpSpPr>
        <p:sp>
          <p:nvSpPr>
            <p:cNvPr id="1146" name="Google Shape;1357;p39">
              <a:extLst>
                <a:ext uri="{FF2B5EF4-FFF2-40B4-BE49-F238E27FC236}">
                  <a16:creationId xmlns:a16="http://schemas.microsoft.com/office/drawing/2014/main" id="{F38F9BF5-E56B-4698-8146-87B0284EE622}"/>
                </a:ext>
              </a:extLst>
            </p:cNvPr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358;p39">
              <a:extLst>
                <a:ext uri="{FF2B5EF4-FFF2-40B4-BE49-F238E27FC236}">
                  <a16:creationId xmlns:a16="http://schemas.microsoft.com/office/drawing/2014/main" id="{4B675A39-6E11-47A2-B77E-33465042CFEC}"/>
                </a:ext>
              </a:extLst>
            </p:cNvPr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359;p39">
              <a:extLst>
                <a:ext uri="{FF2B5EF4-FFF2-40B4-BE49-F238E27FC236}">
                  <a16:creationId xmlns:a16="http://schemas.microsoft.com/office/drawing/2014/main" id="{1EB02C19-C72E-4012-AA7B-6BCF9776FB05}"/>
                </a:ext>
              </a:extLst>
            </p:cNvPr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360;p39">
              <a:extLst>
                <a:ext uri="{FF2B5EF4-FFF2-40B4-BE49-F238E27FC236}">
                  <a16:creationId xmlns:a16="http://schemas.microsoft.com/office/drawing/2014/main" id="{1B8D0278-CB94-4AF0-9C33-4CDD849AB722}"/>
                </a:ext>
              </a:extLst>
            </p:cNvPr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361;p39">
              <a:extLst>
                <a:ext uri="{FF2B5EF4-FFF2-40B4-BE49-F238E27FC236}">
                  <a16:creationId xmlns:a16="http://schemas.microsoft.com/office/drawing/2014/main" id="{1259E635-FA3C-4D1A-8CBB-8A7F68830862}"/>
                </a:ext>
              </a:extLst>
            </p:cNvPr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362;p39">
              <a:extLst>
                <a:ext uri="{FF2B5EF4-FFF2-40B4-BE49-F238E27FC236}">
                  <a16:creationId xmlns:a16="http://schemas.microsoft.com/office/drawing/2014/main" id="{5E8194BD-DF60-4A5A-858D-31D07DACA42A}"/>
                </a:ext>
              </a:extLst>
            </p:cNvPr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363;p39">
              <a:extLst>
                <a:ext uri="{FF2B5EF4-FFF2-40B4-BE49-F238E27FC236}">
                  <a16:creationId xmlns:a16="http://schemas.microsoft.com/office/drawing/2014/main" id="{4B1A939B-1E15-4082-9F2F-055927CB8157}"/>
                </a:ext>
              </a:extLst>
            </p:cNvPr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364;p39">
              <a:extLst>
                <a:ext uri="{FF2B5EF4-FFF2-40B4-BE49-F238E27FC236}">
                  <a16:creationId xmlns:a16="http://schemas.microsoft.com/office/drawing/2014/main" id="{D1D80C95-EF20-47BA-9573-A867E3430DEC}"/>
                </a:ext>
              </a:extLst>
            </p:cNvPr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365;p39">
              <a:extLst>
                <a:ext uri="{FF2B5EF4-FFF2-40B4-BE49-F238E27FC236}">
                  <a16:creationId xmlns:a16="http://schemas.microsoft.com/office/drawing/2014/main" id="{F2045B95-4081-438A-8F5F-7E8B9EB36A7C}"/>
                </a:ext>
              </a:extLst>
            </p:cNvPr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366;p39">
              <a:extLst>
                <a:ext uri="{FF2B5EF4-FFF2-40B4-BE49-F238E27FC236}">
                  <a16:creationId xmlns:a16="http://schemas.microsoft.com/office/drawing/2014/main" id="{B5B822C3-808B-4346-AFF6-5111BC55BF73}"/>
                </a:ext>
              </a:extLst>
            </p:cNvPr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367;p39">
              <a:extLst>
                <a:ext uri="{FF2B5EF4-FFF2-40B4-BE49-F238E27FC236}">
                  <a16:creationId xmlns:a16="http://schemas.microsoft.com/office/drawing/2014/main" id="{DA2C7345-20E6-4CBD-8B38-66929422F6B2}"/>
                </a:ext>
              </a:extLst>
            </p:cNvPr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368;p39">
              <a:extLst>
                <a:ext uri="{FF2B5EF4-FFF2-40B4-BE49-F238E27FC236}">
                  <a16:creationId xmlns:a16="http://schemas.microsoft.com/office/drawing/2014/main" id="{7F1CCF10-03FF-4B46-B08A-9C8E31A351EC}"/>
                </a:ext>
              </a:extLst>
            </p:cNvPr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369;p39">
              <a:extLst>
                <a:ext uri="{FF2B5EF4-FFF2-40B4-BE49-F238E27FC236}">
                  <a16:creationId xmlns:a16="http://schemas.microsoft.com/office/drawing/2014/main" id="{03FE123E-6640-4D4B-B33D-CCEB75D8EA57}"/>
                </a:ext>
              </a:extLst>
            </p:cNvPr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370;p39">
              <a:extLst>
                <a:ext uri="{FF2B5EF4-FFF2-40B4-BE49-F238E27FC236}">
                  <a16:creationId xmlns:a16="http://schemas.microsoft.com/office/drawing/2014/main" id="{A7C1E2BE-E055-4A18-91D2-1B31890D4C4C}"/>
                </a:ext>
              </a:extLst>
            </p:cNvPr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371;p39">
              <a:extLst>
                <a:ext uri="{FF2B5EF4-FFF2-40B4-BE49-F238E27FC236}">
                  <a16:creationId xmlns:a16="http://schemas.microsoft.com/office/drawing/2014/main" id="{C4B0C1D9-4CC5-4C67-BE8A-2D89A228261D}"/>
                </a:ext>
              </a:extLst>
            </p:cNvPr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372;p39">
              <a:extLst>
                <a:ext uri="{FF2B5EF4-FFF2-40B4-BE49-F238E27FC236}">
                  <a16:creationId xmlns:a16="http://schemas.microsoft.com/office/drawing/2014/main" id="{6779B488-AE72-4204-B037-CC10AE972CEE}"/>
                </a:ext>
              </a:extLst>
            </p:cNvPr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373;p39">
              <a:extLst>
                <a:ext uri="{FF2B5EF4-FFF2-40B4-BE49-F238E27FC236}">
                  <a16:creationId xmlns:a16="http://schemas.microsoft.com/office/drawing/2014/main" id="{44C8092D-1055-41DE-8CD6-4A5FC259C2DE}"/>
                </a:ext>
              </a:extLst>
            </p:cNvPr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374;p39">
              <a:extLst>
                <a:ext uri="{FF2B5EF4-FFF2-40B4-BE49-F238E27FC236}">
                  <a16:creationId xmlns:a16="http://schemas.microsoft.com/office/drawing/2014/main" id="{C15A2E43-33F5-4FA6-8096-A0F3F9C6034D}"/>
                </a:ext>
              </a:extLst>
            </p:cNvPr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375;p39">
              <a:extLst>
                <a:ext uri="{FF2B5EF4-FFF2-40B4-BE49-F238E27FC236}">
                  <a16:creationId xmlns:a16="http://schemas.microsoft.com/office/drawing/2014/main" id="{0D35B719-4C81-4B21-9326-EC01B963D268}"/>
                </a:ext>
              </a:extLst>
            </p:cNvPr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376;p39">
              <a:extLst>
                <a:ext uri="{FF2B5EF4-FFF2-40B4-BE49-F238E27FC236}">
                  <a16:creationId xmlns:a16="http://schemas.microsoft.com/office/drawing/2014/main" id="{4AD34404-7226-46BC-8C5B-376BEE6E9E2B}"/>
                </a:ext>
              </a:extLst>
            </p:cNvPr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377;p39">
              <a:extLst>
                <a:ext uri="{FF2B5EF4-FFF2-40B4-BE49-F238E27FC236}">
                  <a16:creationId xmlns:a16="http://schemas.microsoft.com/office/drawing/2014/main" id="{AB109F38-2009-4390-AD33-EB5E9FBA3592}"/>
                </a:ext>
              </a:extLst>
            </p:cNvPr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378;p39">
              <a:extLst>
                <a:ext uri="{FF2B5EF4-FFF2-40B4-BE49-F238E27FC236}">
                  <a16:creationId xmlns:a16="http://schemas.microsoft.com/office/drawing/2014/main" id="{581731C5-2727-46D2-AAEA-8D6B2CE9A650}"/>
                </a:ext>
              </a:extLst>
            </p:cNvPr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379;p39">
              <a:extLst>
                <a:ext uri="{FF2B5EF4-FFF2-40B4-BE49-F238E27FC236}">
                  <a16:creationId xmlns:a16="http://schemas.microsoft.com/office/drawing/2014/main" id="{23856E4A-F915-40B5-AA1A-7B94105A2A6B}"/>
                </a:ext>
              </a:extLst>
            </p:cNvPr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380;p39">
              <a:extLst>
                <a:ext uri="{FF2B5EF4-FFF2-40B4-BE49-F238E27FC236}">
                  <a16:creationId xmlns:a16="http://schemas.microsoft.com/office/drawing/2014/main" id="{DFFFC5BA-0FFF-4309-B058-F0FD975622CB}"/>
                </a:ext>
              </a:extLst>
            </p:cNvPr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381;p39">
              <a:extLst>
                <a:ext uri="{FF2B5EF4-FFF2-40B4-BE49-F238E27FC236}">
                  <a16:creationId xmlns:a16="http://schemas.microsoft.com/office/drawing/2014/main" id="{0DEC7DBC-E3E8-4277-B7D4-9484E55B7940}"/>
                </a:ext>
              </a:extLst>
            </p:cNvPr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382;p39">
              <a:extLst>
                <a:ext uri="{FF2B5EF4-FFF2-40B4-BE49-F238E27FC236}">
                  <a16:creationId xmlns:a16="http://schemas.microsoft.com/office/drawing/2014/main" id="{B2FC703C-6E10-4053-9455-7B263A2B9A74}"/>
                </a:ext>
              </a:extLst>
            </p:cNvPr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383;p39">
              <a:extLst>
                <a:ext uri="{FF2B5EF4-FFF2-40B4-BE49-F238E27FC236}">
                  <a16:creationId xmlns:a16="http://schemas.microsoft.com/office/drawing/2014/main" id="{0218CBDF-6774-4554-B2CF-C0D7ED756CF2}"/>
                </a:ext>
              </a:extLst>
            </p:cNvPr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384;p39">
              <a:extLst>
                <a:ext uri="{FF2B5EF4-FFF2-40B4-BE49-F238E27FC236}">
                  <a16:creationId xmlns:a16="http://schemas.microsoft.com/office/drawing/2014/main" id="{B47E9D52-AC40-4518-8FB0-3EACDDFFA4F5}"/>
                </a:ext>
              </a:extLst>
            </p:cNvPr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385;p39">
              <a:extLst>
                <a:ext uri="{FF2B5EF4-FFF2-40B4-BE49-F238E27FC236}">
                  <a16:creationId xmlns:a16="http://schemas.microsoft.com/office/drawing/2014/main" id="{4048EFD1-0701-41FB-A5E9-FC1E5F89D09C}"/>
                </a:ext>
              </a:extLst>
            </p:cNvPr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386;p39">
              <a:extLst>
                <a:ext uri="{FF2B5EF4-FFF2-40B4-BE49-F238E27FC236}">
                  <a16:creationId xmlns:a16="http://schemas.microsoft.com/office/drawing/2014/main" id="{AC7ED4F9-5A17-4EC9-B7A5-2293083B1C84}"/>
                </a:ext>
              </a:extLst>
            </p:cNvPr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387;p39">
              <a:extLst>
                <a:ext uri="{FF2B5EF4-FFF2-40B4-BE49-F238E27FC236}">
                  <a16:creationId xmlns:a16="http://schemas.microsoft.com/office/drawing/2014/main" id="{4C60D93F-0F2E-4616-9D90-4CB4FB7DAAD6}"/>
                </a:ext>
              </a:extLst>
            </p:cNvPr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388;p39">
              <a:extLst>
                <a:ext uri="{FF2B5EF4-FFF2-40B4-BE49-F238E27FC236}">
                  <a16:creationId xmlns:a16="http://schemas.microsoft.com/office/drawing/2014/main" id="{BB6F3C16-7F64-4252-AECE-D2E8F757257D}"/>
                </a:ext>
              </a:extLst>
            </p:cNvPr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389;p39">
              <a:extLst>
                <a:ext uri="{FF2B5EF4-FFF2-40B4-BE49-F238E27FC236}">
                  <a16:creationId xmlns:a16="http://schemas.microsoft.com/office/drawing/2014/main" id="{2039C143-A7D0-4DAE-9B2C-36D201AF7744}"/>
                </a:ext>
              </a:extLst>
            </p:cNvPr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390;p39">
              <a:extLst>
                <a:ext uri="{FF2B5EF4-FFF2-40B4-BE49-F238E27FC236}">
                  <a16:creationId xmlns:a16="http://schemas.microsoft.com/office/drawing/2014/main" id="{A43EF4F3-3D59-40E4-9854-7CB2829F4CC3}"/>
                </a:ext>
              </a:extLst>
            </p:cNvPr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391;p39">
              <a:extLst>
                <a:ext uri="{FF2B5EF4-FFF2-40B4-BE49-F238E27FC236}">
                  <a16:creationId xmlns:a16="http://schemas.microsoft.com/office/drawing/2014/main" id="{6D1A1092-2D90-438B-A25C-F661003F6C69}"/>
                </a:ext>
              </a:extLst>
            </p:cNvPr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392;p39">
              <a:extLst>
                <a:ext uri="{FF2B5EF4-FFF2-40B4-BE49-F238E27FC236}">
                  <a16:creationId xmlns:a16="http://schemas.microsoft.com/office/drawing/2014/main" id="{E4CDF499-B8D5-49D5-860E-09F12545F613}"/>
                </a:ext>
              </a:extLst>
            </p:cNvPr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393;p39">
              <a:extLst>
                <a:ext uri="{FF2B5EF4-FFF2-40B4-BE49-F238E27FC236}">
                  <a16:creationId xmlns:a16="http://schemas.microsoft.com/office/drawing/2014/main" id="{F24DB8CF-6445-42C3-A8F3-C76FA1C04B57}"/>
                </a:ext>
              </a:extLst>
            </p:cNvPr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394;p39">
              <a:extLst>
                <a:ext uri="{FF2B5EF4-FFF2-40B4-BE49-F238E27FC236}">
                  <a16:creationId xmlns:a16="http://schemas.microsoft.com/office/drawing/2014/main" id="{B62002DA-930E-42AF-9528-90B7901C9409}"/>
                </a:ext>
              </a:extLst>
            </p:cNvPr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395;p39">
              <a:extLst>
                <a:ext uri="{FF2B5EF4-FFF2-40B4-BE49-F238E27FC236}">
                  <a16:creationId xmlns:a16="http://schemas.microsoft.com/office/drawing/2014/main" id="{B35A3544-6261-4B1E-B921-C9235A3EA608}"/>
                </a:ext>
              </a:extLst>
            </p:cNvPr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396;p39">
              <a:extLst>
                <a:ext uri="{FF2B5EF4-FFF2-40B4-BE49-F238E27FC236}">
                  <a16:creationId xmlns:a16="http://schemas.microsoft.com/office/drawing/2014/main" id="{2AFD4617-24CB-451C-981A-2DADE1CE0581}"/>
                </a:ext>
              </a:extLst>
            </p:cNvPr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397;p39">
              <a:extLst>
                <a:ext uri="{FF2B5EF4-FFF2-40B4-BE49-F238E27FC236}">
                  <a16:creationId xmlns:a16="http://schemas.microsoft.com/office/drawing/2014/main" id="{B4FCD616-46CA-4810-9492-2BEF1EBC5B81}"/>
                </a:ext>
              </a:extLst>
            </p:cNvPr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398;p39">
              <a:extLst>
                <a:ext uri="{FF2B5EF4-FFF2-40B4-BE49-F238E27FC236}">
                  <a16:creationId xmlns:a16="http://schemas.microsoft.com/office/drawing/2014/main" id="{4D25B3C0-1FFF-4597-9B35-8A467C37ADC4}"/>
                </a:ext>
              </a:extLst>
            </p:cNvPr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399;p39">
              <a:extLst>
                <a:ext uri="{FF2B5EF4-FFF2-40B4-BE49-F238E27FC236}">
                  <a16:creationId xmlns:a16="http://schemas.microsoft.com/office/drawing/2014/main" id="{548632F8-9EC6-4C7D-A925-C0EBDABBF917}"/>
                </a:ext>
              </a:extLst>
            </p:cNvPr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400;p39">
              <a:extLst>
                <a:ext uri="{FF2B5EF4-FFF2-40B4-BE49-F238E27FC236}">
                  <a16:creationId xmlns:a16="http://schemas.microsoft.com/office/drawing/2014/main" id="{509A5085-2FB2-4B86-B5AA-55F9B626F253}"/>
                </a:ext>
              </a:extLst>
            </p:cNvPr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401;p39">
              <a:extLst>
                <a:ext uri="{FF2B5EF4-FFF2-40B4-BE49-F238E27FC236}">
                  <a16:creationId xmlns:a16="http://schemas.microsoft.com/office/drawing/2014/main" id="{38CB50D3-1204-4F8C-9A77-93CAE3812150}"/>
                </a:ext>
              </a:extLst>
            </p:cNvPr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402;p39">
              <a:extLst>
                <a:ext uri="{FF2B5EF4-FFF2-40B4-BE49-F238E27FC236}">
                  <a16:creationId xmlns:a16="http://schemas.microsoft.com/office/drawing/2014/main" id="{C78420C7-6828-48AC-87B9-2E576F92E691}"/>
                </a:ext>
              </a:extLst>
            </p:cNvPr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403;p39">
              <a:extLst>
                <a:ext uri="{FF2B5EF4-FFF2-40B4-BE49-F238E27FC236}">
                  <a16:creationId xmlns:a16="http://schemas.microsoft.com/office/drawing/2014/main" id="{4E42F17E-89F1-4E34-ADA9-C4A0A0904B0F}"/>
                </a:ext>
              </a:extLst>
            </p:cNvPr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404;p39">
              <a:extLst>
                <a:ext uri="{FF2B5EF4-FFF2-40B4-BE49-F238E27FC236}">
                  <a16:creationId xmlns:a16="http://schemas.microsoft.com/office/drawing/2014/main" id="{C603E672-F046-4C89-BF44-BE909B561085}"/>
                </a:ext>
              </a:extLst>
            </p:cNvPr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405;p39">
              <a:extLst>
                <a:ext uri="{FF2B5EF4-FFF2-40B4-BE49-F238E27FC236}">
                  <a16:creationId xmlns:a16="http://schemas.microsoft.com/office/drawing/2014/main" id="{DADB1F1A-8FCA-45A0-A923-27362C7C066C}"/>
                </a:ext>
              </a:extLst>
            </p:cNvPr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406;p39">
              <a:extLst>
                <a:ext uri="{FF2B5EF4-FFF2-40B4-BE49-F238E27FC236}">
                  <a16:creationId xmlns:a16="http://schemas.microsoft.com/office/drawing/2014/main" id="{18150494-7EB4-45D1-A388-933E75FC4510}"/>
                </a:ext>
              </a:extLst>
            </p:cNvPr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407;p39">
              <a:extLst>
                <a:ext uri="{FF2B5EF4-FFF2-40B4-BE49-F238E27FC236}">
                  <a16:creationId xmlns:a16="http://schemas.microsoft.com/office/drawing/2014/main" id="{0A26A2E9-A2B7-4B1F-8CBD-9DEB0C118B4A}"/>
                </a:ext>
              </a:extLst>
            </p:cNvPr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408;p39">
              <a:extLst>
                <a:ext uri="{FF2B5EF4-FFF2-40B4-BE49-F238E27FC236}">
                  <a16:creationId xmlns:a16="http://schemas.microsoft.com/office/drawing/2014/main" id="{00FBA2EC-30AE-4723-AB20-76E361B4E6A4}"/>
                </a:ext>
              </a:extLst>
            </p:cNvPr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409;p39">
              <a:extLst>
                <a:ext uri="{FF2B5EF4-FFF2-40B4-BE49-F238E27FC236}">
                  <a16:creationId xmlns:a16="http://schemas.microsoft.com/office/drawing/2014/main" id="{6EDB893C-86AA-4AE5-B15B-AC192487E333}"/>
                </a:ext>
              </a:extLst>
            </p:cNvPr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410;p39">
              <a:extLst>
                <a:ext uri="{FF2B5EF4-FFF2-40B4-BE49-F238E27FC236}">
                  <a16:creationId xmlns:a16="http://schemas.microsoft.com/office/drawing/2014/main" id="{CB0B86D2-4FA8-4E04-858B-E41051629EAA}"/>
                </a:ext>
              </a:extLst>
            </p:cNvPr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411;p39">
              <a:extLst>
                <a:ext uri="{FF2B5EF4-FFF2-40B4-BE49-F238E27FC236}">
                  <a16:creationId xmlns:a16="http://schemas.microsoft.com/office/drawing/2014/main" id="{713FCD06-6196-4DF7-AD6E-AE4ACD3C933D}"/>
                </a:ext>
              </a:extLst>
            </p:cNvPr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412;p39">
              <a:extLst>
                <a:ext uri="{FF2B5EF4-FFF2-40B4-BE49-F238E27FC236}">
                  <a16:creationId xmlns:a16="http://schemas.microsoft.com/office/drawing/2014/main" id="{0617CDC7-13F6-44B9-8C87-EAE4617EBEFB}"/>
                </a:ext>
              </a:extLst>
            </p:cNvPr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413;p39">
              <a:extLst>
                <a:ext uri="{FF2B5EF4-FFF2-40B4-BE49-F238E27FC236}">
                  <a16:creationId xmlns:a16="http://schemas.microsoft.com/office/drawing/2014/main" id="{24E6578C-6251-47A7-A984-F30F6192DDC5}"/>
                </a:ext>
              </a:extLst>
            </p:cNvPr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414;p39">
              <a:extLst>
                <a:ext uri="{FF2B5EF4-FFF2-40B4-BE49-F238E27FC236}">
                  <a16:creationId xmlns:a16="http://schemas.microsoft.com/office/drawing/2014/main" id="{B7902CB3-6F9F-4DF9-87DC-657DFCC666F1}"/>
                </a:ext>
              </a:extLst>
            </p:cNvPr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415;p39">
              <a:extLst>
                <a:ext uri="{FF2B5EF4-FFF2-40B4-BE49-F238E27FC236}">
                  <a16:creationId xmlns:a16="http://schemas.microsoft.com/office/drawing/2014/main" id="{06163C10-FCFD-411E-8605-FBDFA78EF59B}"/>
                </a:ext>
              </a:extLst>
            </p:cNvPr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416;p39">
              <a:extLst>
                <a:ext uri="{FF2B5EF4-FFF2-40B4-BE49-F238E27FC236}">
                  <a16:creationId xmlns:a16="http://schemas.microsoft.com/office/drawing/2014/main" id="{B32EC53F-BF64-44E6-8CEE-09E63A935BCE}"/>
                </a:ext>
              </a:extLst>
            </p:cNvPr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417;p39">
              <a:extLst>
                <a:ext uri="{FF2B5EF4-FFF2-40B4-BE49-F238E27FC236}">
                  <a16:creationId xmlns:a16="http://schemas.microsoft.com/office/drawing/2014/main" id="{ACE965BF-7D20-4530-A7ED-EE39C8B5E576}"/>
                </a:ext>
              </a:extLst>
            </p:cNvPr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418;p39">
              <a:extLst>
                <a:ext uri="{FF2B5EF4-FFF2-40B4-BE49-F238E27FC236}">
                  <a16:creationId xmlns:a16="http://schemas.microsoft.com/office/drawing/2014/main" id="{4A26F590-6C5C-48C9-97D6-F3EBA3B6C3A0}"/>
                </a:ext>
              </a:extLst>
            </p:cNvPr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419;p39">
              <a:extLst>
                <a:ext uri="{FF2B5EF4-FFF2-40B4-BE49-F238E27FC236}">
                  <a16:creationId xmlns:a16="http://schemas.microsoft.com/office/drawing/2014/main" id="{CFB57FAC-AEAC-4973-B44D-BDCE397702FD}"/>
                </a:ext>
              </a:extLst>
            </p:cNvPr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420;p39">
              <a:extLst>
                <a:ext uri="{FF2B5EF4-FFF2-40B4-BE49-F238E27FC236}">
                  <a16:creationId xmlns:a16="http://schemas.microsoft.com/office/drawing/2014/main" id="{2A5FF02B-70D6-4E00-A153-6493C597998C}"/>
                </a:ext>
              </a:extLst>
            </p:cNvPr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421;p39">
              <a:extLst>
                <a:ext uri="{FF2B5EF4-FFF2-40B4-BE49-F238E27FC236}">
                  <a16:creationId xmlns:a16="http://schemas.microsoft.com/office/drawing/2014/main" id="{C493E84E-4D1B-4BC6-BA2D-5796E9CB3EF9}"/>
                </a:ext>
              </a:extLst>
            </p:cNvPr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422;p39">
              <a:extLst>
                <a:ext uri="{FF2B5EF4-FFF2-40B4-BE49-F238E27FC236}">
                  <a16:creationId xmlns:a16="http://schemas.microsoft.com/office/drawing/2014/main" id="{3A7B3B8D-287E-4A3E-AC0E-55BBCD97DA18}"/>
                </a:ext>
              </a:extLst>
            </p:cNvPr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423;p39">
              <a:extLst>
                <a:ext uri="{FF2B5EF4-FFF2-40B4-BE49-F238E27FC236}">
                  <a16:creationId xmlns:a16="http://schemas.microsoft.com/office/drawing/2014/main" id="{2B192C84-81C1-4741-B319-45FA14971BB9}"/>
                </a:ext>
              </a:extLst>
            </p:cNvPr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424;p39">
              <a:extLst>
                <a:ext uri="{FF2B5EF4-FFF2-40B4-BE49-F238E27FC236}">
                  <a16:creationId xmlns:a16="http://schemas.microsoft.com/office/drawing/2014/main" id="{8B78E487-310E-4736-AE0B-72A5691B6B28}"/>
                </a:ext>
              </a:extLst>
            </p:cNvPr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425;p39">
              <a:extLst>
                <a:ext uri="{FF2B5EF4-FFF2-40B4-BE49-F238E27FC236}">
                  <a16:creationId xmlns:a16="http://schemas.microsoft.com/office/drawing/2014/main" id="{884031CE-9D45-4968-AD4E-83DEF26BEB21}"/>
                </a:ext>
              </a:extLst>
            </p:cNvPr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426;p39">
              <a:extLst>
                <a:ext uri="{FF2B5EF4-FFF2-40B4-BE49-F238E27FC236}">
                  <a16:creationId xmlns:a16="http://schemas.microsoft.com/office/drawing/2014/main" id="{2B6372B8-8A2E-4774-8056-ABF408C2EEFD}"/>
                </a:ext>
              </a:extLst>
            </p:cNvPr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427;p39">
              <a:extLst>
                <a:ext uri="{FF2B5EF4-FFF2-40B4-BE49-F238E27FC236}">
                  <a16:creationId xmlns:a16="http://schemas.microsoft.com/office/drawing/2014/main" id="{7DC2EA6A-05F5-4376-BC23-1888D08EB43C}"/>
                </a:ext>
              </a:extLst>
            </p:cNvPr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428;p39">
              <a:extLst>
                <a:ext uri="{FF2B5EF4-FFF2-40B4-BE49-F238E27FC236}">
                  <a16:creationId xmlns:a16="http://schemas.microsoft.com/office/drawing/2014/main" id="{CC19A4E7-0A58-4A64-B0D6-379985830241}"/>
                </a:ext>
              </a:extLst>
            </p:cNvPr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429;p39">
              <a:extLst>
                <a:ext uri="{FF2B5EF4-FFF2-40B4-BE49-F238E27FC236}">
                  <a16:creationId xmlns:a16="http://schemas.microsoft.com/office/drawing/2014/main" id="{DF453957-5129-44F9-A8F6-A12CF80ACE8C}"/>
                </a:ext>
              </a:extLst>
            </p:cNvPr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430;p39">
              <a:extLst>
                <a:ext uri="{FF2B5EF4-FFF2-40B4-BE49-F238E27FC236}">
                  <a16:creationId xmlns:a16="http://schemas.microsoft.com/office/drawing/2014/main" id="{5AE0B287-6098-4696-9CEB-E27933A83394}"/>
                </a:ext>
              </a:extLst>
            </p:cNvPr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431;p39">
              <a:extLst>
                <a:ext uri="{FF2B5EF4-FFF2-40B4-BE49-F238E27FC236}">
                  <a16:creationId xmlns:a16="http://schemas.microsoft.com/office/drawing/2014/main" id="{B0CA3BFC-9D78-49CA-A832-571CCA8A7EBB}"/>
                </a:ext>
              </a:extLst>
            </p:cNvPr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432;p39">
              <a:extLst>
                <a:ext uri="{FF2B5EF4-FFF2-40B4-BE49-F238E27FC236}">
                  <a16:creationId xmlns:a16="http://schemas.microsoft.com/office/drawing/2014/main" id="{202DE1F5-F205-43E7-9669-C326BCACEEA5}"/>
                </a:ext>
              </a:extLst>
            </p:cNvPr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433;p39">
              <a:extLst>
                <a:ext uri="{FF2B5EF4-FFF2-40B4-BE49-F238E27FC236}">
                  <a16:creationId xmlns:a16="http://schemas.microsoft.com/office/drawing/2014/main" id="{6B127198-4BB0-45BD-8603-840C036A5B70}"/>
                </a:ext>
              </a:extLst>
            </p:cNvPr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434;p39">
              <a:extLst>
                <a:ext uri="{FF2B5EF4-FFF2-40B4-BE49-F238E27FC236}">
                  <a16:creationId xmlns:a16="http://schemas.microsoft.com/office/drawing/2014/main" id="{51315909-9088-4DEF-BD82-EB9742AEF8A7}"/>
                </a:ext>
              </a:extLst>
            </p:cNvPr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435;p39">
              <a:extLst>
                <a:ext uri="{FF2B5EF4-FFF2-40B4-BE49-F238E27FC236}">
                  <a16:creationId xmlns:a16="http://schemas.microsoft.com/office/drawing/2014/main" id="{18B37B3B-25DB-4324-80F2-DB1C07B8D846}"/>
                </a:ext>
              </a:extLst>
            </p:cNvPr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436;p39">
              <a:extLst>
                <a:ext uri="{FF2B5EF4-FFF2-40B4-BE49-F238E27FC236}">
                  <a16:creationId xmlns:a16="http://schemas.microsoft.com/office/drawing/2014/main" id="{08890DCD-95E7-47EF-852E-642DC125CF03}"/>
                </a:ext>
              </a:extLst>
            </p:cNvPr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437;p39">
              <a:extLst>
                <a:ext uri="{FF2B5EF4-FFF2-40B4-BE49-F238E27FC236}">
                  <a16:creationId xmlns:a16="http://schemas.microsoft.com/office/drawing/2014/main" id="{BCA71FE1-965B-46A6-8312-70A9731C0E91}"/>
                </a:ext>
              </a:extLst>
            </p:cNvPr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438;p39">
              <a:extLst>
                <a:ext uri="{FF2B5EF4-FFF2-40B4-BE49-F238E27FC236}">
                  <a16:creationId xmlns:a16="http://schemas.microsoft.com/office/drawing/2014/main" id="{7B9B8081-9E89-47AA-81C9-F4EDD3014709}"/>
                </a:ext>
              </a:extLst>
            </p:cNvPr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439;p39">
              <a:extLst>
                <a:ext uri="{FF2B5EF4-FFF2-40B4-BE49-F238E27FC236}">
                  <a16:creationId xmlns:a16="http://schemas.microsoft.com/office/drawing/2014/main" id="{DF118570-852A-4710-BE69-C4F0F0A83A57}"/>
                </a:ext>
              </a:extLst>
            </p:cNvPr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440;p39">
              <a:extLst>
                <a:ext uri="{FF2B5EF4-FFF2-40B4-BE49-F238E27FC236}">
                  <a16:creationId xmlns:a16="http://schemas.microsoft.com/office/drawing/2014/main" id="{B10A86AF-7B87-4EE5-9724-0B63A06C1961}"/>
                </a:ext>
              </a:extLst>
            </p:cNvPr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441;p39">
              <a:extLst>
                <a:ext uri="{FF2B5EF4-FFF2-40B4-BE49-F238E27FC236}">
                  <a16:creationId xmlns:a16="http://schemas.microsoft.com/office/drawing/2014/main" id="{BF8C286D-467C-418F-A00B-3AF053974251}"/>
                </a:ext>
              </a:extLst>
            </p:cNvPr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442;p39">
              <a:extLst>
                <a:ext uri="{FF2B5EF4-FFF2-40B4-BE49-F238E27FC236}">
                  <a16:creationId xmlns:a16="http://schemas.microsoft.com/office/drawing/2014/main" id="{72D59774-4B87-47ED-8273-D8966E6ECF24}"/>
                </a:ext>
              </a:extLst>
            </p:cNvPr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443;p39">
              <a:extLst>
                <a:ext uri="{FF2B5EF4-FFF2-40B4-BE49-F238E27FC236}">
                  <a16:creationId xmlns:a16="http://schemas.microsoft.com/office/drawing/2014/main" id="{45222E94-653F-4FE2-99A6-5A8FB6602289}"/>
                </a:ext>
              </a:extLst>
            </p:cNvPr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444;p39">
              <a:extLst>
                <a:ext uri="{FF2B5EF4-FFF2-40B4-BE49-F238E27FC236}">
                  <a16:creationId xmlns:a16="http://schemas.microsoft.com/office/drawing/2014/main" id="{3B168759-5414-4B87-A953-0E09F917A89A}"/>
                </a:ext>
              </a:extLst>
            </p:cNvPr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445;p39">
              <a:extLst>
                <a:ext uri="{FF2B5EF4-FFF2-40B4-BE49-F238E27FC236}">
                  <a16:creationId xmlns:a16="http://schemas.microsoft.com/office/drawing/2014/main" id="{F822B6C2-96D9-45CE-84A3-A3CFD88D0E8E}"/>
                </a:ext>
              </a:extLst>
            </p:cNvPr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446;p39">
              <a:extLst>
                <a:ext uri="{FF2B5EF4-FFF2-40B4-BE49-F238E27FC236}">
                  <a16:creationId xmlns:a16="http://schemas.microsoft.com/office/drawing/2014/main" id="{A3C5F3E1-5C94-41AB-A8AB-649453D31802}"/>
                </a:ext>
              </a:extLst>
            </p:cNvPr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447;p39">
              <a:extLst>
                <a:ext uri="{FF2B5EF4-FFF2-40B4-BE49-F238E27FC236}">
                  <a16:creationId xmlns:a16="http://schemas.microsoft.com/office/drawing/2014/main" id="{2715AD4E-9819-436C-9D9B-D637CF42928A}"/>
                </a:ext>
              </a:extLst>
            </p:cNvPr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448;p39">
              <a:extLst>
                <a:ext uri="{FF2B5EF4-FFF2-40B4-BE49-F238E27FC236}">
                  <a16:creationId xmlns:a16="http://schemas.microsoft.com/office/drawing/2014/main" id="{6DF07F2F-4550-4142-AA74-3B59587C9A7B}"/>
                </a:ext>
              </a:extLst>
            </p:cNvPr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449;p39">
              <a:extLst>
                <a:ext uri="{FF2B5EF4-FFF2-40B4-BE49-F238E27FC236}">
                  <a16:creationId xmlns:a16="http://schemas.microsoft.com/office/drawing/2014/main" id="{8B4B9479-A986-481F-80D9-05DD4FFA06AD}"/>
                </a:ext>
              </a:extLst>
            </p:cNvPr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450;p39">
              <a:extLst>
                <a:ext uri="{FF2B5EF4-FFF2-40B4-BE49-F238E27FC236}">
                  <a16:creationId xmlns:a16="http://schemas.microsoft.com/office/drawing/2014/main" id="{7F0BBB06-FABB-47B8-9027-4B480D3C7E74}"/>
                </a:ext>
              </a:extLst>
            </p:cNvPr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451;p39">
              <a:extLst>
                <a:ext uri="{FF2B5EF4-FFF2-40B4-BE49-F238E27FC236}">
                  <a16:creationId xmlns:a16="http://schemas.microsoft.com/office/drawing/2014/main" id="{546E830A-3BE5-4105-8659-B374F8D63A1F}"/>
                </a:ext>
              </a:extLst>
            </p:cNvPr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452;p39">
              <a:extLst>
                <a:ext uri="{FF2B5EF4-FFF2-40B4-BE49-F238E27FC236}">
                  <a16:creationId xmlns:a16="http://schemas.microsoft.com/office/drawing/2014/main" id="{015A20A1-591E-4B91-9292-E3B1114CF25B}"/>
                </a:ext>
              </a:extLst>
            </p:cNvPr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453;p39">
              <a:extLst>
                <a:ext uri="{FF2B5EF4-FFF2-40B4-BE49-F238E27FC236}">
                  <a16:creationId xmlns:a16="http://schemas.microsoft.com/office/drawing/2014/main" id="{C676634B-E239-4830-B46E-5CDC35DD69E3}"/>
                </a:ext>
              </a:extLst>
            </p:cNvPr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454;p39">
              <a:extLst>
                <a:ext uri="{FF2B5EF4-FFF2-40B4-BE49-F238E27FC236}">
                  <a16:creationId xmlns:a16="http://schemas.microsoft.com/office/drawing/2014/main" id="{62EC4E58-34D9-4777-B14B-D91E66BCD8E2}"/>
                </a:ext>
              </a:extLst>
            </p:cNvPr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455;p39">
              <a:extLst>
                <a:ext uri="{FF2B5EF4-FFF2-40B4-BE49-F238E27FC236}">
                  <a16:creationId xmlns:a16="http://schemas.microsoft.com/office/drawing/2014/main" id="{983D3D5E-DF67-4864-B1F5-5DACC7E05394}"/>
                </a:ext>
              </a:extLst>
            </p:cNvPr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456;p39">
              <a:extLst>
                <a:ext uri="{FF2B5EF4-FFF2-40B4-BE49-F238E27FC236}">
                  <a16:creationId xmlns:a16="http://schemas.microsoft.com/office/drawing/2014/main" id="{AC1E8355-FEA5-48F6-9D42-FB4C9C7707B3}"/>
                </a:ext>
              </a:extLst>
            </p:cNvPr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457;p39">
              <a:extLst>
                <a:ext uri="{FF2B5EF4-FFF2-40B4-BE49-F238E27FC236}">
                  <a16:creationId xmlns:a16="http://schemas.microsoft.com/office/drawing/2014/main" id="{F8016A20-7B5F-4534-BF54-1FF03DD4D042}"/>
                </a:ext>
              </a:extLst>
            </p:cNvPr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458;p39">
              <a:extLst>
                <a:ext uri="{FF2B5EF4-FFF2-40B4-BE49-F238E27FC236}">
                  <a16:creationId xmlns:a16="http://schemas.microsoft.com/office/drawing/2014/main" id="{D777F6AB-422A-4E0C-BFA5-BDB298E91F73}"/>
                </a:ext>
              </a:extLst>
            </p:cNvPr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459;p39">
              <a:extLst>
                <a:ext uri="{FF2B5EF4-FFF2-40B4-BE49-F238E27FC236}">
                  <a16:creationId xmlns:a16="http://schemas.microsoft.com/office/drawing/2014/main" id="{64CCA65C-962C-45FE-BD35-196BBD59A9E6}"/>
                </a:ext>
              </a:extLst>
            </p:cNvPr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460;p39">
              <a:extLst>
                <a:ext uri="{FF2B5EF4-FFF2-40B4-BE49-F238E27FC236}">
                  <a16:creationId xmlns:a16="http://schemas.microsoft.com/office/drawing/2014/main" id="{5E82BEAC-3804-4495-9F52-A1227415B11A}"/>
                </a:ext>
              </a:extLst>
            </p:cNvPr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461;p39">
              <a:extLst>
                <a:ext uri="{FF2B5EF4-FFF2-40B4-BE49-F238E27FC236}">
                  <a16:creationId xmlns:a16="http://schemas.microsoft.com/office/drawing/2014/main" id="{0A2DEA0E-C294-410D-A662-26CCF066E17A}"/>
                </a:ext>
              </a:extLst>
            </p:cNvPr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462;p39">
              <a:extLst>
                <a:ext uri="{FF2B5EF4-FFF2-40B4-BE49-F238E27FC236}">
                  <a16:creationId xmlns:a16="http://schemas.microsoft.com/office/drawing/2014/main" id="{FA4BF1E5-2B65-4428-A965-3B219B356F41}"/>
                </a:ext>
              </a:extLst>
            </p:cNvPr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463;p39">
              <a:extLst>
                <a:ext uri="{FF2B5EF4-FFF2-40B4-BE49-F238E27FC236}">
                  <a16:creationId xmlns:a16="http://schemas.microsoft.com/office/drawing/2014/main" id="{7EB591C8-67B0-45D7-870D-32546C37AE1F}"/>
                </a:ext>
              </a:extLst>
            </p:cNvPr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464;p39">
              <a:extLst>
                <a:ext uri="{FF2B5EF4-FFF2-40B4-BE49-F238E27FC236}">
                  <a16:creationId xmlns:a16="http://schemas.microsoft.com/office/drawing/2014/main" id="{FE308A21-F07D-4277-90A3-0316DC76F591}"/>
                </a:ext>
              </a:extLst>
            </p:cNvPr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465;p39">
              <a:extLst>
                <a:ext uri="{FF2B5EF4-FFF2-40B4-BE49-F238E27FC236}">
                  <a16:creationId xmlns:a16="http://schemas.microsoft.com/office/drawing/2014/main" id="{0CD3152E-5D94-4492-B0B5-16EDBB34299B}"/>
                </a:ext>
              </a:extLst>
            </p:cNvPr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466;p39">
              <a:extLst>
                <a:ext uri="{FF2B5EF4-FFF2-40B4-BE49-F238E27FC236}">
                  <a16:creationId xmlns:a16="http://schemas.microsoft.com/office/drawing/2014/main" id="{944A4555-936A-4EF2-AF06-3B33C9799575}"/>
                </a:ext>
              </a:extLst>
            </p:cNvPr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467;p39">
              <a:extLst>
                <a:ext uri="{FF2B5EF4-FFF2-40B4-BE49-F238E27FC236}">
                  <a16:creationId xmlns:a16="http://schemas.microsoft.com/office/drawing/2014/main" id="{1101E09F-A9B0-454B-892D-442280806CDF}"/>
                </a:ext>
              </a:extLst>
            </p:cNvPr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468;p39">
              <a:extLst>
                <a:ext uri="{FF2B5EF4-FFF2-40B4-BE49-F238E27FC236}">
                  <a16:creationId xmlns:a16="http://schemas.microsoft.com/office/drawing/2014/main" id="{ECA5A231-26CE-45C5-A749-5F06AFC2A938}"/>
                </a:ext>
              </a:extLst>
            </p:cNvPr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469;p39">
              <a:extLst>
                <a:ext uri="{FF2B5EF4-FFF2-40B4-BE49-F238E27FC236}">
                  <a16:creationId xmlns:a16="http://schemas.microsoft.com/office/drawing/2014/main" id="{7A5C5C53-B4E1-4E63-9F92-566E85932CC1}"/>
                </a:ext>
              </a:extLst>
            </p:cNvPr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470;p39">
              <a:extLst>
                <a:ext uri="{FF2B5EF4-FFF2-40B4-BE49-F238E27FC236}">
                  <a16:creationId xmlns:a16="http://schemas.microsoft.com/office/drawing/2014/main" id="{065B0360-52DA-4E70-95A4-130C2EC08574}"/>
                </a:ext>
              </a:extLst>
            </p:cNvPr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471;p39">
              <a:extLst>
                <a:ext uri="{FF2B5EF4-FFF2-40B4-BE49-F238E27FC236}">
                  <a16:creationId xmlns:a16="http://schemas.microsoft.com/office/drawing/2014/main" id="{A2357B54-5C59-48C3-A211-170A24B39CE3}"/>
                </a:ext>
              </a:extLst>
            </p:cNvPr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472;p39">
              <a:extLst>
                <a:ext uri="{FF2B5EF4-FFF2-40B4-BE49-F238E27FC236}">
                  <a16:creationId xmlns:a16="http://schemas.microsoft.com/office/drawing/2014/main" id="{A7C61778-3EE2-4F14-AB84-847E0A14EBFE}"/>
                </a:ext>
              </a:extLst>
            </p:cNvPr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473;p39">
              <a:extLst>
                <a:ext uri="{FF2B5EF4-FFF2-40B4-BE49-F238E27FC236}">
                  <a16:creationId xmlns:a16="http://schemas.microsoft.com/office/drawing/2014/main" id="{D4D97A8C-596B-403D-9E07-9ED882ACBF6E}"/>
                </a:ext>
              </a:extLst>
            </p:cNvPr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474;p39">
              <a:extLst>
                <a:ext uri="{FF2B5EF4-FFF2-40B4-BE49-F238E27FC236}">
                  <a16:creationId xmlns:a16="http://schemas.microsoft.com/office/drawing/2014/main" id="{F989BA32-DABE-4C8D-8468-4A47F8243518}"/>
                </a:ext>
              </a:extLst>
            </p:cNvPr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475;p39">
              <a:extLst>
                <a:ext uri="{FF2B5EF4-FFF2-40B4-BE49-F238E27FC236}">
                  <a16:creationId xmlns:a16="http://schemas.microsoft.com/office/drawing/2014/main" id="{5112886C-552D-4F70-AA8E-A6C4AB8C566A}"/>
                </a:ext>
              </a:extLst>
            </p:cNvPr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476;p39">
              <a:extLst>
                <a:ext uri="{FF2B5EF4-FFF2-40B4-BE49-F238E27FC236}">
                  <a16:creationId xmlns:a16="http://schemas.microsoft.com/office/drawing/2014/main" id="{48C92A4C-E6B3-4209-B313-4CD9E658A5EF}"/>
                </a:ext>
              </a:extLst>
            </p:cNvPr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477;p39">
              <a:extLst>
                <a:ext uri="{FF2B5EF4-FFF2-40B4-BE49-F238E27FC236}">
                  <a16:creationId xmlns:a16="http://schemas.microsoft.com/office/drawing/2014/main" id="{13C86C39-D177-4753-856A-7819BB942845}"/>
                </a:ext>
              </a:extLst>
            </p:cNvPr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478;p39">
              <a:extLst>
                <a:ext uri="{FF2B5EF4-FFF2-40B4-BE49-F238E27FC236}">
                  <a16:creationId xmlns:a16="http://schemas.microsoft.com/office/drawing/2014/main" id="{09AB2F99-C8D8-48AC-A4EA-D3B52D8577BF}"/>
                </a:ext>
              </a:extLst>
            </p:cNvPr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479;p39">
              <a:extLst>
                <a:ext uri="{FF2B5EF4-FFF2-40B4-BE49-F238E27FC236}">
                  <a16:creationId xmlns:a16="http://schemas.microsoft.com/office/drawing/2014/main" id="{DDF1E5D7-B4C4-4143-8A41-447A14B5CEE9}"/>
                </a:ext>
              </a:extLst>
            </p:cNvPr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480;p39">
              <a:extLst>
                <a:ext uri="{FF2B5EF4-FFF2-40B4-BE49-F238E27FC236}">
                  <a16:creationId xmlns:a16="http://schemas.microsoft.com/office/drawing/2014/main" id="{58B2D75D-AF2E-41AB-993E-82BAA562932E}"/>
                </a:ext>
              </a:extLst>
            </p:cNvPr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481;p39">
              <a:extLst>
                <a:ext uri="{FF2B5EF4-FFF2-40B4-BE49-F238E27FC236}">
                  <a16:creationId xmlns:a16="http://schemas.microsoft.com/office/drawing/2014/main" id="{786C7987-7519-4F14-B2F3-86AB389D5B8E}"/>
                </a:ext>
              </a:extLst>
            </p:cNvPr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482;p39">
              <a:extLst>
                <a:ext uri="{FF2B5EF4-FFF2-40B4-BE49-F238E27FC236}">
                  <a16:creationId xmlns:a16="http://schemas.microsoft.com/office/drawing/2014/main" id="{E3F9C0AC-5A18-427F-A2EF-70C43FDC6681}"/>
                </a:ext>
              </a:extLst>
            </p:cNvPr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483;p39">
              <a:extLst>
                <a:ext uri="{FF2B5EF4-FFF2-40B4-BE49-F238E27FC236}">
                  <a16:creationId xmlns:a16="http://schemas.microsoft.com/office/drawing/2014/main" id="{CAB6799C-1796-4F1F-94E6-664B782E6C40}"/>
                </a:ext>
              </a:extLst>
            </p:cNvPr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484;p39">
              <a:extLst>
                <a:ext uri="{FF2B5EF4-FFF2-40B4-BE49-F238E27FC236}">
                  <a16:creationId xmlns:a16="http://schemas.microsoft.com/office/drawing/2014/main" id="{956A29B1-740B-47E9-A8CF-47D3811762C5}"/>
                </a:ext>
              </a:extLst>
            </p:cNvPr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485;p39">
              <a:extLst>
                <a:ext uri="{FF2B5EF4-FFF2-40B4-BE49-F238E27FC236}">
                  <a16:creationId xmlns:a16="http://schemas.microsoft.com/office/drawing/2014/main" id="{79BCD5AE-F3B5-4D1C-B5C3-6759270AA28A}"/>
                </a:ext>
              </a:extLst>
            </p:cNvPr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486;p39">
              <a:extLst>
                <a:ext uri="{FF2B5EF4-FFF2-40B4-BE49-F238E27FC236}">
                  <a16:creationId xmlns:a16="http://schemas.microsoft.com/office/drawing/2014/main" id="{FAF381A5-2986-473F-82DE-D2F474470544}"/>
                </a:ext>
              </a:extLst>
            </p:cNvPr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487;p39">
              <a:extLst>
                <a:ext uri="{FF2B5EF4-FFF2-40B4-BE49-F238E27FC236}">
                  <a16:creationId xmlns:a16="http://schemas.microsoft.com/office/drawing/2014/main" id="{860D5B82-D55D-466C-8E21-E23F47E478B1}"/>
                </a:ext>
              </a:extLst>
            </p:cNvPr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488;p39">
              <a:extLst>
                <a:ext uri="{FF2B5EF4-FFF2-40B4-BE49-F238E27FC236}">
                  <a16:creationId xmlns:a16="http://schemas.microsoft.com/office/drawing/2014/main" id="{B9667200-FC22-4D62-B0D3-338544283A7D}"/>
                </a:ext>
              </a:extLst>
            </p:cNvPr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489;p39">
              <a:extLst>
                <a:ext uri="{FF2B5EF4-FFF2-40B4-BE49-F238E27FC236}">
                  <a16:creationId xmlns:a16="http://schemas.microsoft.com/office/drawing/2014/main" id="{6F3BC552-1B28-4383-B3D1-5EE2FAF974D9}"/>
                </a:ext>
              </a:extLst>
            </p:cNvPr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490;p39">
              <a:extLst>
                <a:ext uri="{FF2B5EF4-FFF2-40B4-BE49-F238E27FC236}">
                  <a16:creationId xmlns:a16="http://schemas.microsoft.com/office/drawing/2014/main" id="{F9334912-0C97-4A38-B82F-0E762C9C2F25}"/>
                </a:ext>
              </a:extLst>
            </p:cNvPr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491;p39">
              <a:extLst>
                <a:ext uri="{FF2B5EF4-FFF2-40B4-BE49-F238E27FC236}">
                  <a16:creationId xmlns:a16="http://schemas.microsoft.com/office/drawing/2014/main" id="{752B8403-4EE6-406A-A699-DF228114BAE7}"/>
                </a:ext>
              </a:extLst>
            </p:cNvPr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492;p39">
              <a:extLst>
                <a:ext uri="{FF2B5EF4-FFF2-40B4-BE49-F238E27FC236}">
                  <a16:creationId xmlns:a16="http://schemas.microsoft.com/office/drawing/2014/main" id="{6097E1D8-8D5C-4E2F-986D-94EBB011D230}"/>
                </a:ext>
              </a:extLst>
            </p:cNvPr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493;p39">
              <a:extLst>
                <a:ext uri="{FF2B5EF4-FFF2-40B4-BE49-F238E27FC236}">
                  <a16:creationId xmlns:a16="http://schemas.microsoft.com/office/drawing/2014/main" id="{CB0686A3-3418-454B-9105-A9BB5F14BEC6}"/>
                </a:ext>
              </a:extLst>
            </p:cNvPr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494;p39">
              <a:extLst>
                <a:ext uri="{FF2B5EF4-FFF2-40B4-BE49-F238E27FC236}">
                  <a16:creationId xmlns:a16="http://schemas.microsoft.com/office/drawing/2014/main" id="{C817E9E9-795A-499B-9E56-89E9A255FB78}"/>
                </a:ext>
              </a:extLst>
            </p:cNvPr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495;p39">
              <a:extLst>
                <a:ext uri="{FF2B5EF4-FFF2-40B4-BE49-F238E27FC236}">
                  <a16:creationId xmlns:a16="http://schemas.microsoft.com/office/drawing/2014/main" id="{9E6F19E5-9E5D-4CC4-A591-33FD14611D28}"/>
                </a:ext>
              </a:extLst>
            </p:cNvPr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496;p39">
              <a:extLst>
                <a:ext uri="{FF2B5EF4-FFF2-40B4-BE49-F238E27FC236}">
                  <a16:creationId xmlns:a16="http://schemas.microsoft.com/office/drawing/2014/main" id="{845007FE-96CC-45DD-83CD-618A88AEA362}"/>
                </a:ext>
              </a:extLst>
            </p:cNvPr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497;p39">
              <a:extLst>
                <a:ext uri="{FF2B5EF4-FFF2-40B4-BE49-F238E27FC236}">
                  <a16:creationId xmlns:a16="http://schemas.microsoft.com/office/drawing/2014/main" id="{6057D7F7-6684-4926-AFD3-23895027010A}"/>
                </a:ext>
              </a:extLst>
            </p:cNvPr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498;p39">
              <a:extLst>
                <a:ext uri="{FF2B5EF4-FFF2-40B4-BE49-F238E27FC236}">
                  <a16:creationId xmlns:a16="http://schemas.microsoft.com/office/drawing/2014/main" id="{0C2EF631-F53C-4104-9ABB-CA4EACEC26E4}"/>
                </a:ext>
              </a:extLst>
            </p:cNvPr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499;p39">
              <a:extLst>
                <a:ext uri="{FF2B5EF4-FFF2-40B4-BE49-F238E27FC236}">
                  <a16:creationId xmlns:a16="http://schemas.microsoft.com/office/drawing/2014/main" id="{B7A615CA-7DDB-4782-9891-A33AED4167FE}"/>
                </a:ext>
              </a:extLst>
            </p:cNvPr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500;p39">
              <a:extLst>
                <a:ext uri="{FF2B5EF4-FFF2-40B4-BE49-F238E27FC236}">
                  <a16:creationId xmlns:a16="http://schemas.microsoft.com/office/drawing/2014/main" id="{F0DCFD0D-26A1-4E34-8153-9CDDFA545195}"/>
                </a:ext>
              </a:extLst>
            </p:cNvPr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501;p39">
              <a:extLst>
                <a:ext uri="{FF2B5EF4-FFF2-40B4-BE49-F238E27FC236}">
                  <a16:creationId xmlns:a16="http://schemas.microsoft.com/office/drawing/2014/main" id="{9E6A197E-6D69-46EB-804B-9030C04F7A38}"/>
                </a:ext>
              </a:extLst>
            </p:cNvPr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502;p39">
              <a:extLst>
                <a:ext uri="{FF2B5EF4-FFF2-40B4-BE49-F238E27FC236}">
                  <a16:creationId xmlns:a16="http://schemas.microsoft.com/office/drawing/2014/main" id="{1095E108-9C47-4D97-9526-D296BD9A5CCD}"/>
                </a:ext>
              </a:extLst>
            </p:cNvPr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503;p39">
              <a:extLst>
                <a:ext uri="{FF2B5EF4-FFF2-40B4-BE49-F238E27FC236}">
                  <a16:creationId xmlns:a16="http://schemas.microsoft.com/office/drawing/2014/main" id="{87BAE5AA-A1A0-4217-BF27-9D0696BFCDFE}"/>
                </a:ext>
              </a:extLst>
            </p:cNvPr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504;p39">
              <a:extLst>
                <a:ext uri="{FF2B5EF4-FFF2-40B4-BE49-F238E27FC236}">
                  <a16:creationId xmlns:a16="http://schemas.microsoft.com/office/drawing/2014/main" id="{22CE89FE-3253-417D-8A64-B37598B4649D}"/>
                </a:ext>
              </a:extLst>
            </p:cNvPr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505;p39">
              <a:extLst>
                <a:ext uri="{FF2B5EF4-FFF2-40B4-BE49-F238E27FC236}">
                  <a16:creationId xmlns:a16="http://schemas.microsoft.com/office/drawing/2014/main" id="{C795FB69-C54D-4ABF-842A-40985974F130}"/>
                </a:ext>
              </a:extLst>
            </p:cNvPr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506;p39">
              <a:extLst>
                <a:ext uri="{FF2B5EF4-FFF2-40B4-BE49-F238E27FC236}">
                  <a16:creationId xmlns:a16="http://schemas.microsoft.com/office/drawing/2014/main" id="{7CC6BD0E-AA42-472E-883E-4D146C57285C}"/>
                </a:ext>
              </a:extLst>
            </p:cNvPr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507;p39">
              <a:extLst>
                <a:ext uri="{FF2B5EF4-FFF2-40B4-BE49-F238E27FC236}">
                  <a16:creationId xmlns:a16="http://schemas.microsoft.com/office/drawing/2014/main" id="{F55CA277-080E-47A4-AF2B-94692AB3CFB0}"/>
                </a:ext>
              </a:extLst>
            </p:cNvPr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508;p39">
              <a:extLst>
                <a:ext uri="{FF2B5EF4-FFF2-40B4-BE49-F238E27FC236}">
                  <a16:creationId xmlns:a16="http://schemas.microsoft.com/office/drawing/2014/main" id="{3FDDF95D-66B8-447D-A3F6-5E43179892CE}"/>
                </a:ext>
              </a:extLst>
            </p:cNvPr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509;p39">
              <a:extLst>
                <a:ext uri="{FF2B5EF4-FFF2-40B4-BE49-F238E27FC236}">
                  <a16:creationId xmlns:a16="http://schemas.microsoft.com/office/drawing/2014/main" id="{C27685B0-29E3-40D5-9577-97B04EB0C17D}"/>
                </a:ext>
              </a:extLst>
            </p:cNvPr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510;p39">
              <a:extLst>
                <a:ext uri="{FF2B5EF4-FFF2-40B4-BE49-F238E27FC236}">
                  <a16:creationId xmlns:a16="http://schemas.microsoft.com/office/drawing/2014/main" id="{6E6CE059-DF38-403F-868D-1057D09D016C}"/>
                </a:ext>
              </a:extLst>
            </p:cNvPr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511;p39">
              <a:extLst>
                <a:ext uri="{FF2B5EF4-FFF2-40B4-BE49-F238E27FC236}">
                  <a16:creationId xmlns:a16="http://schemas.microsoft.com/office/drawing/2014/main" id="{AF926448-534D-47B1-A789-293FD400D5A1}"/>
                </a:ext>
              </a:extLst>
            </p:cNvPr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512;p39">
              <a:extLst>
                <a:ext uri="{FF2B5EF4-FFF2-40B4-BE49-F238E27FC236}">
                  <a16:creationId xmlns:a16="http://schemas.microsoft.com/office/drawing/2014/main" id="{0CCA2774-20CE-4D1B-BB6A-EB80C56DBCDE}"/>
                </a:ext>
              </a:extLst>
            </p:cNvPr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513;p39">
              <a:extLst>
                <a:ext uri="{FF2B5EF4-FFF2-40B4-BE49-F238E27FC236}">
                  <a16:creationId xmlns:a16="http://schemas.microsoft.com/office/drawing/2014/main" id="{F919DE6E-180E-4144-BE77-04371F29DD83}"/>
                </a:ext>
              </a:extLst>
            </p:cNvPr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514;p39">
              <a:extLst>
                <a:ext uri="{FF2B5EF4-FFF2-40B4-BE49-F238E27FC236}">
                  <a16:creationId xmlns:a16="http://schemas.microsoft.com/office/drawing/2014/main" id="{098FDD92-8058-44DD-8688-179B23DBC2D4}"/>
                </a:ext>
              </a:extLst>
            </p:cNvPr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515;p39">
              <a:extLst>
                <a:ext uri="{FF2B5EF4-FFF2-40B4-BE49-F238E27FC236}">
                  <a16:creationId xmlns:a16="http://schemas.microsoft.com/office/drawing/2014/main" id="{95EE066A-49B0-455D-8369-3F2E047CB5CF}"/>
                </a:ext>
              </a:extLst>
            </p:cNvPr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516;p39">
              <a:extLst>
                <a:ext uri="{FF2B5EF4-FFF2-40B4-BE49-F238E27FC236}">
                  <a16:creationId xmlns:a16="http://schemas.microsoft.com/office/drawing/2014/main" id="{4CFF20DD-08BE-4D0D-85DD-EA613B0EF0CB}"/>
                </a:ext>
              </a:extLst>
            </p:cNvPr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517;p39">
              <a:extLst>
                <a:ext uri="{FF2B5EF4-FFF2-40B4-BE49-F238E27FC236}">
                  <a16:creationId xmlns:a16="http://schemas.microsoft.com/office/drawing/2014/main" id="{F3F73591-0ED2-4A2B-911C-D9A2BB1C9748}"/>
                </a:ext>
              </a:extLst>
            </p:cNvPr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518;p39">
              <a:extLst>
                <a:ext uri="{FF2B5EF4-FFF2-40B4-BE49-F238E27FC236}">
                  <a16:creationId xmlns:a16="http://schemas.microsoft.com/office/drawing/2014/main" id="{23B3E136-8136-488B-B2E1-82EE37FCEE3B}"/>
                </a:ext>
              </a:extLst>
            </p:cNvPr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519;p39">
              <a:extLst>
                <a:ext uri="{FF2B5EF4-FFF2-40B4-BE49-F238E27FC236}">
                  <a16:creationId xmlns:a16="http://schemas.microsoft.com/office/drawing/2014/main" id="{48CD2618-4603-42F6-8C1E-2020E6D16595}"/>
                </a:ext>
              </a:extLst>
            </p:cNvPr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520;p39">
              <a:extLst>
                <a:ext uri="{FF2B5EF4-FFF2-40B4-BE49-F238E27FC236}">
                  <a16:creationId xmlns:a16="http://schemas.microsoft.com/office/drawing/2014/main" id="{CABA3FB5-C45C-4528-BE32-0CDC0B169AFB}"/>
                </a:ext>
              </a:extLst>
            </p:cNvPr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521;p39">
              <a:extLst>
                <a:ext uri="{FF2B5EF4-FFF2-40B4-BE49-F238E27FC236}">
                  <a16:creationId xmlns:a16="http://schemas.microsoft.com/office/drawing/2014/main" id="{92DFC271-023D-47CB-A238-AA2600FF182C}"/>
                </a:ext>
              </a:extLst>
            </p:cNvPr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522;p39">
              <a:extLst>
                <a:ext uri="{FF2B5EF4-FFF2-40B4-BE49-F238E27FC236}">
                  <a16:creationId xmlns:a16="http://schemas.microsoft.com/office/drawing/2014/main" id="{07F28C71-6E89-4DBD-9D85-F03D92415C00}"/>
                </a:ext>
              </a:extLst>
            </p:cNvPr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523;p39">
              <a:extLst>
                <a:ext uri="{FF2B5EF4-FFF2-40B4-BE49-F238E27FC236}">
                  <a16:creationId xmlns:a16="http://schemas.microsoft.com/office/drawing/2014/main" id="{69AB020C-32CA-4A15-A326-9E473A52EA73}"/>
                </a:ext>
              </a:extLst>
            </p:cNvPr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524;p39">
              <a:extLst>
                <a:ext uri="{FF2B5EF4-FFF2-40B4-BE49-F238E27FC236}">
                  <a16:creationId xmlns:a16="http://schemas.microsoft.com/office/drawing/2014/main" id="{05BF001C-FE87-428A-9C78-272709027404}"/>
                </a:ext>
              </a:extLst>
            </p:cNvPr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525;p39">
              <a:extLst>
                <a:ext uri="{FF2B5EF4-FFF2-40B4-BE49-F238E27FC236}">
                  <a16:creationId xmlns:a16="http://schemas.microsoft.com/office/drawing/2014/main" id="{56AC8592-E041-4040-9D31-5F860B59A251}"/>
                </a:ext>
              </a:extLst>
            </p:cNvPr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526;p39">
              <a:extLst>
                <a:ext uri="{FF2B5EF4-FFF2-40B4-BE49-F238E27FC236}">
                  <a16:creationId xmlns:a16="http://schemas.microsoft.com/office/drawing/2014/main" id="{D7C5CDE8-936A-4B51-87A3-AC01D3E6981B}"/>
                </a:ext>
              </a:extLst>
            </p:cNvPr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527;p39">
              <a:extLst>
                <a:ext uri="{FF2B5EF4-FFF2-40B4-BE49-F238E27FC236}">
                  <a16:creationId xmlns:a16="http://schemas.microsoft.com/office/drawing/2014/main" id="{5F1399C6-540F-4C2C-AB33-34D21C2A178C}"/>
                </a:ext>
              </a:extLst>
            </p:cNvPr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528;p39">
              <a:extLst>
                <a:ext uri="{FF2B5EF4-FFF2-40B4-BE49-F238E27FC236}">
                  <a16:creationId xmlns:a16="http://schemas.microsoft.com/office/drawing/2014/main" id="{861342EB-BFF8-4DF0-B560-75E301777AC0}"/>
                </a:ext>
              </a:extLst>
            </p:cNvPr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529;p39">
              <a:extLst>
                <a:ext uri="{FF2B5EF4-FFF2-40B4-BE49-F238E27FC236}">
                  <a16:creationId xmlns:a16="http://schemas.microsoft.com/office/drawing/2014/main" id="{6C37F375-9746-41BA-957A-386E97E8E724}"/>
                </a:ext>
              </a:extLst>
            </p:cNvPr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530;p39">
              <a:extLst>
                <a:ext uri="{FF2B5EF4-FFF2-40B4-BE49-F238E27FC236}">
                  <a16:creationId xmlns:a16="http://schemas.microsoft.com/office/drawing/2014/main" id="{E02E46B9-715B-4388-A7FC-1FF12F690532}"/>
                </a:ext>
              </a:extLst>
            </p:cNvPr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531;p39">
              <a:extLst>
                <a:ext uri="{FF2B5EF4-FFF2-40B4-BE49-F238E27FC236}">
                  <a16:creationId xmlns:a16="http://schemas.microsoft.com/office/drawing/2014/main" id="{4EAB9737-3400-4D61-8AA9-BDB8D5C5766E}"/>
                </a:ext>
              </a:extLst>
            </p:cNvPr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532;p39">
              <a:extLst>
                <a:ext uri="{FF2B5EF4-FFF2-40B4-BE49-F238E27FC236}">
                  <a16:creationId xmlns:a16="http://schemas.microsoft.com/office/drawing/2014/main" id="{04010F05-B9CB-43F0-8D01-15B2FE807D42}"/>
                </a:ext>
              </a:extLst>
            </p:cNvPr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533;p39">
              <a:extLst>
                <a:ext uri="{FF2B5EF4-FFF2-40B4-BE49-F238E27FC236}">
                  <a16:creationId xmlns:a16="http://schemas.microsoft.com/office/drawing/2014/main" id="{2C8D8857-E32F-4993-AE92-E9E8D843A47D}"/>
                </a:ext>
              </a:extLst>
            </p:cNvPr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534;p39">
              <a:extLst>
                <a:ext uri="{FF2B5EF4-FFF2-40B4-BE49-F238E27FC236}">
                  <a16:creationId xmlns:a16="http://schemas.microsoft.com/office/drawing/2014/main" id="{B3273969-3DE0-4945-844C-2546D3E659FF}"/>
                </a:ext>
              </a:extLst>
            </p:cNvPr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535;p39">
              <a:extLst>
                <a:ext uri="{FF2B5EF4-FFF2-40B4-BE49-F238E27FC236}">
                  <a16:creationId xmlns:a16="http://schemas.microsoft.com/office/drawing/2014/main" id="{E2B17747-CFE5-49A0-AF3B-AC598B1CA6F3}"/>
                </a:ext>
              </a:extLst>
            </p:cNvPr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536;p39">
              <a:extLst>
                <a:ext uri="{FF2B5EF4-FFF2-40B4-BE49-F238E27FC236}">
                  <a16:creationId xmlns:a16="http://schemas.microsoft.com/office/drawing/2014/main" id="{7EBEB17F-B1A1-4213-8494-814A2E3762FA}"/>
                </a:ext>
              </a:extLst>
            </p:cNvPr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537;p39">
              <a:extLst>
                <a:ext uri="{FF2B5EF4-FFF2-40B4-BE49-F238E27FC236}">
                  <a16:creationId xmlns:a16="http://schemas.microsoft.com/office/drawing/2014/main" id="{5CF177E3-5996-444A-A058-C0721B6F8425}"/>
                </a:ext>
              </a:extLst>
            </p:cNvPr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538;p39">
              <a:extLst>
                <a:ext uri="{FF2B5EF4-FFF2-40B4-BE49-F238E27FC236}">
                  <a16:creationId xmlns:a16="http://schemas.microsoft.com/office/drawing/2014/main" id="{B3C44A4E-F550-4BAB-9F70-78F75365FABF}"/>
                </a:ext>
              </a:extLst>
            </p:cNvPr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539;p39">
              <a:extLst>
                <a:ext uri="{FF2B5EF4-FFF2-40B4-BE49-F238E27FC236}">
                  <a16:creationId xmlns:a16="http://schemas.microsoft.com/office/drawing/2014/main" id="{9BA07663-C2D8-48A1-853B-8D29305E1530}"/>
                </a:ext>
              </a:extLst>
            </p:cNvPr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540;p39">
              <a:extLst>
                <a:ext uri="{FF2B5EF4-FFF2-40B4-BE49-F238E27FC236}">
                  <a16:creationId xmlns:a16="http://schemas.microsoft.com/office/drawing/2014/main" id="{E0C89F9E-9C93-44D8-80B1-846A13311682}"/>
                </a:ext>
              </a:extLst>
            </p:cNvPr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541;p39">
              <a:extLst>
                <a:ext uri="{FF2B5EF4-FFF2-40B4-BE49-F238E27FC236}">
                  <a16:creationId xmlns:a16="http://schemas.microsoft.com/office/drawing/2014/main" id="{5B7096C4-4768-4687-88FF-57BB8DE7B9D1}"/>
                </a:ext>
              </a:extLst>
            </p:cNvPr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542;p39">
              <a:extLst>
                <a:ext uri="{FF2B5EF4-FFF2-40B4-BE49-F238E27FC236}">
                  <a16:creationId xmlns:a16="http://schemas.microsoft.com/office/drawing/2014/main" id="{CE2E8698-5C9A-48E5-9FA5-84DAD876725F}"/>
                </a:ext>
              </a:extLst>
            </p:cNvPr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543;p39">
              <a:extLst>
                <a:ext uri="{FF2B5EF4-FFF2-40B4-BE49-F238E27FC236}">
                  <a16:creationId xmlns:a16="http://schemas.microsoft.com/office/drawing/2014/main" id="{FAB2706A-9DFB-4CF0-A1D0-A19C9268709A}"/>
                </a:ext>
              </a:extLst>
            </p:cNvPr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544;p39">
              <a:extLst>
                <a:ext uri="{FF2B5EF4-FFF2-40B4-BE49-F238E27FC236}">
                  <a16:creationId xmlns:a16="http://schemas.microsoft.com/office/drawing/2014/main" id="{9052AA18-4625-438B-8DFC-467C7D689A86}"/>
                </a:ext>
              </a:extLst>
            </p:cNvPr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546;p39">
              <a:extLst>
                <a:ext uri="{FF2B5EF4-FFF2-40B4-BE49-F238E27FC236}">
                  <a16:creationId xmlns:a16="http://schemas.microsoft.com/office/drawing/2014/main" id="{49854F3E-744E-4F59-A0E0-50AB02E1C32F}"/>
                </a:ext>
              </a:extLst>
            </p:cNvPr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547;p39">
              <a:extLst>
                <a:ext uri="{FF2B5EF4-FFF2-40B4-BE49-F238E27FC236}">
                  <a16:creationId xmlns:a16="http://schemas.microsoft.com/office/drawing/2014/main" id="{DEB9ADCE-BE74-41C4-975B-832B3E419F58}"/>
                </a:ext>
              </a:extLst>
            </p:cNvPr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548;p39">
              <a:extLst>
                <a:ext uri="{FF2B5EF4-FFF2-40B4-BE49-F238E27FC236}">
                  <a16:creationId xmlns:a16="http://schemas.microsoft.com/office/drawing/2014/main" id="{2A53A0FA-7391-4A31-AEE7-363B998E9EA1}"/>
                </a:ext>
              </a:extLst>
            </p:cNvPr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549;p39">
              <a:extLst>
                <a:ext uri="{FF2B5EF4-FFF2-40B4-BE49-F238E27FC236}">
                  <a16:creationId xmlns:a16="http://schemas.microsoft.com/office/drawing/2014/main" id="{BEC7D4E2-9745-4BE7-801F-4E0626A79798}"/>
                </a:ext>
              </a:extLst>
            </p:cNvPr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550;p39">
              <a:extLst>
                <a:ext uri="{FF2B5EF4-FFF2-40B4-BE49-F238E27FC236}">
                  <a16:creationId xmlns:a16="http://schemas.microsoft.com/office/drawing/2014/main" id="{A2D62321-96C6-4D1D-AA84-74114E821B3E}"/>
                </a:ext>
              </a:extLst>
            </p:cNvPr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551;p39">
              <a:extLst>
                <a:ext uri="{FF2B5EF4-FFF2-40B4-BE49-F238E27FC236}">
                  <a16:creationId xmlns:a16="http://schemas.microsoft.com/office/drawing/2014/main" id="{9575A3A1-D82A-4802-A9A9-2FB2E9B4416B}"/>
                </a:ext>
              </a:extLst>
            </p:cNvPr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552;p39">
              <a:extLst>
                <a:ext uri="{FF2B5EF4-FFF2-40B4-BE49-F238E27FC236}">
                  <a16:creationId xmlns:a16="http://schemas.microsoft.com/office/drawing/2014/main" id="{C63D3963-2FFA-4E5F-9E3C-67E55D624381}"/>
                </a:ext>
              </a:extLst>
            </p:cNvPr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553;p39">
              <a:extLst>
                <a:ext uri="{FF2B5EF4-FFF2-40B4-BE49-F238E27FC236}">
                  <a16:creationId xmlns:a16="http://schemas.microsoft.com/office/drawing/2014/main" id="{88EF8052-AAEC-4200-9C5F-8A842E7F0E17}"/>
                </a:ext>
              </a:extLst>
            </p:cNvPr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554;p39">
              <a:extLst>
                <a:ext uri="{FF2B5EF4-FFF2-40B4-BE49-F238E27FC236}">
                  <a16:creationId xmlns:a16="http://schemas.microsoft.com/office/drawing/2014/main" id="{543AF08C-F724-4F46-B7A0-9E31C6178581}"/>
                </a:ext>
              </a:extLst>
            </p:cNvPr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555;p39">
              <a:extLst>
                <a:ext uri="{FF2B5EF4-FFF2-40B4-BE49-F238E27FC236}">
                  <a16:creationId xmlns:a16="http://schemas.microsoft.com/office/drawing/2014/main" id="{89339381-CBA5-4871-9025-A47C3DA28C3E}"/>
                </a:ext>
              </a:extLst>
            </p:cNvPr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556;p39">
              <a:extLst>
                <a:ext uri="{FF2B5EF4-FFF2-40B4-BE49-F238E27FC236}">
                  <a16:creationId xmlns:a16="http://schemas.microsoft.com/office/drawing/2014/main" id="{6A560745-9FD5-4206-97D5-84CC559A48E7}"/>
                </a:ext>
              </a:extLst>
            </p:cNvPr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557;p39">
              <a:extLst>
                <a:ext uri="{FF2B5EF4-FFF2-40B4-BE49-F238E27FC236}">
                  <a16:creationId xmlns:a16="http://schemas.microsoft.com/office/drawing/2014/main" id="{BBFBB42F-16EB-4352-8DC2-BD738CEB9C10}"/>
                </a:ext>
              </a:extLst>
            </p:cNvPr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558;p39">
              <a:extLst>
                <a:ext uri="{FF2B5EF4-FFF2-40B4-BE49-F238E27FC236}">
                  <a16:creationId xmlns:a16="http://schemas.microsoft.com/office/drawing/2014/main" id="{F55E4F46-A20C-4DDC-9A9C-B637BDF97A3A}"/>
                </a:ext>
              </a:extLst>
            </p:cNvPr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559;p39">
              <a:extLst>
                <a:ext uri="{FF2B5EF4-FFF2-40B4-BE49-F238E27FC236}">
                  <a16:creationId xmlns:a16="http://schemas.microsoft.com/office/drawing/2014/main" id="{2A6E326B-4F2B-4855-9132-11C690B04B44}"/>
                </a:ext>
              </a:extLst>
            </p:cNvPr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560;p39">
              <a:extLst>
                <a:ext uri="{FF2B5EF4-FFF2-40B4-BE49-F238E27FC236}">
                  <a16:creationId xmlns:a16="http://schemas.microsoft.com/office/drawing/2014/main" id="{EF480A70-2BD5-46B3-B07B-B8AA8F4223CA}"/>
                </a:ext>
              </a:extLst>
            </p:cNvPr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561;p39">
              <a:extLst>
                <a:ext uri="{FF2B5EF4-FFF2-40B4-BE49-F238E27FC236}">
                  <a16:creationId xmlns:a16="http://schemas.microsoft.com/office/drawing/2014/main" id="{B4FA27E8-3791-44E5-ABE3-93AEAFCD275D}"/>
                </a:ext>
              </a:extLst>
            </p:cNvPr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562;p39">
              <a:extLst>
                <a:ext uri="{FF2B5EF4-FFF2-40B4-BE49-F238E27FC236}">
                  <a16:creationId xmlns:a16="http://schemas.microsoft.com/office/drawing/2014/main" id="{E4717E93-EA3A-478E-8075-D638B7AC6621}"/>
                </a:ext>
              </a:extLst>
            </p:cNvPr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563;p39">
              <a:extLst>
                <a:ext uri="{FF2B5EF4-FFF2-40B4-BE49-F238E27FC236}">
                  <a16:creationId xmlns:a16="http://schemas.microsoft.com/office/drawing/2014/main" id="{5B80BD2F-7FA0-4450-84C1-6CB2B02D5E7D}"/>
                </a:ext>
              </a:extLst>
            </p:cNvPr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564;p39">
              <a:extLst>
                <a:ext uri="{FF2B5EF4-FFF2-40B4-BE49-F238E27FC236}">
                  <a16:creationId xmlns:a16="http://schemas.microsoft.com/office/drawing/2014/main" id="{B48CB831-740C-4DEF-A39A-1E1EA1C61BEE}"/>
                </a:ext>
              </a:extLst>
            </p:cNvPr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565;p39">
              <a:extLst>
                <a:ext uri="{FF2B5EF4-FFF2-40B4-BE49-F238E27FC236}">
                  <a16:creationId xmlns:a16="http://schemas.microsoft.com/office/drawing/2014/main" id="{17271F5B-D8F3-48D1-9CA6-D545049B0BFF}"/>
                </a:ext>
              </a:extLst>
            </p:cNvPr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566;p39">
              <a:extLst>
                <a:ext uri="{FF2B5EF4-FFF2-40B4-BE49-F238E27FC236}">
                  <a16:creationId xmlns:a16="http://schemas.microsoft.com/office/drawing/2014/main" id="{DD88BC0E-15FA-4FE6-A811-E4ADDBC71F09}"/>
                </a:ext>
              </a:extLst>
            </p:cNvPr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567;p39">
              <a:extLst>
                <a:ext uri="{FF2B5EF4-FFF2-40B4-BE49-F238E27FC236}">
                  <a16:creationId xmlns:a16="http://schemas.microsoft.com/office/drawing/2014/main" id="{6B9AB99A-5169-4689-97E8-32650533A7B0}"/>
                </a:ext>
              </a:extLst>
            </p:cNvPr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568;p39">
              <a:extLst>
                <a:ext uri="{FF2B5EF4-FFF2-40B4-BE49-F238E27FC236}">
                  <a16:creationId xmlns:a16="http://schemas.microsoft.com/office/drawing/2014/main" id="{6AE72BDB-0040-43A0-9586-3D9F13670794}"/>
                </a:ext>
              </a:extLst>
            </p:cNvPr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569;p39">
              <a:extLst>
                <a:ext uri="{FF2B5EF4-FFF2-40B4-BE49-F238E27FC236}">
                  <a16:creationId xmlns:a16="http://schemas.microsoft.com/office/drawing/2014/main" id="{6DE12B76-039B-45C1-9ACC-E371C792FDA2}"/>
                </a:ext>
              </a:extLst>
            </p:cNvPr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570;p39">
              <a:extLst>
                <a:ext uri="{FF2B5EF4-FFF2-40B4-BE49-F238E27FC236}">
                  <a16:creationId xmlns:a16="http://schemas.microsoft.com/office/drawing/2014/main" id="{7130E617-D576-4383-9916-0C4D2F311E4A}"/>
                </a:ext>
              </a:extLst>
            </p:cNvPr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571;p39">
              <a:extLst>
                <a:ext uri="{FF2B5EF4-FFF2-40B4-BE49-F238E27FC236}">
                  <a16:creationId xmlns:a16="http://schemas.microsoft.com/office/drawing/2014/main" id="{30EF0F53-2AA0-42A4-8542-E4E074587639}"/>
                </a:ext>
              </a:extLst>
            </p:cNvPr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572;p39">
              <a:extLst>
                <a:ext uri="{FF2B5EF4-FFF2-40B4-BE49-F238E27FC236}">
                  <a16:creationId xmlns:a16="http://schemas.microsoft.com/office/drawing/2014/main" id="{EAA13FD6-6612-49B2-85D4-10100A5433F8}"/>
                </a:ext>
              </a:extLst>
            </p:cNvPr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573;p39">
              <a:extLst>
                <a:ext uri="{FF2B5EF4-FFF2-40B4-BE49-F238E27FC236}">
                  <a16:creationId xmlns:a16="http://schemas.microsoft.com/office/drawing/2014/main" id="{5C88C59C-9C77-4D94-8159-CC79DF89DAE6}"/>
                </a:ext>
              </a:extLst>
            </p:cNvPr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574;p39">
              <a:extLst>
                <a:ext uri="{FF2B5EF4-FFF2-40B4-BE49-F238E27FC236}">
                  <a16:creationId xmlns:a16="http://schemas.microsoft.com/office/drawing/2014/main" id="{02C2F2FF-959F-498C-B321-C13D64E2F386}"/>
                </a:ext>
              </a:extLst>
            </p:cNvPr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575;p39">
              <a:extLst>
                <a:ext uri="{FF2B5EF4-FFF2-40B4-BE49-F238E27FC236}">
                  <a16:creationId xmlns:a16="http://schemas.microsoft.com/office/drawing/2014/main" id="{74F28A8C-429F-405A-9AC7-DDCA415FCA55}"/>
                </a:ext>
              </a:extLst>
            </p:cNvPr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576;p39">
              <a:extLst>
                <a:ext uri="{FF2B5EF4-FFF2-40B4-BE49-F238E27FC236}">
                  <a16:creationId xmlns:a16="http://schemas.microsoft.com/office/drawing/2014/main" id="{97DD3E50-9FE8-4A5E-AEF6-AC7B99CFA366}"/>
                </a:ext>
              </a:extLst>
            </p:cNvPr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577;p39">
              <a:extLst>
                <a:ext uri="{FF2B5EF4-FFF2-40B4-BE49-F238E27FC236}">
                  <a16:creationId xmlns:a16="http://schemas.microsoft.com/office/drawing/2014/main" id="{7B69E5EB-DBC5-41BE-8B8B-FD2AC7FB00B7}"/>
                </a:ext>
              </a:extLst>
            </p:cNvPr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578;p39">
              <a:extLst>
                <a:ext uri="{FF2B5EF4-FFF2-40B4-BE49-F238E27FC236}">
                  <a16:creationId xmlns:a16="http://schemas.microsoft.com/office/drawing/2014/main" id="{A96AA386-C8B6-4A57-AD5C-6445AEDA2890}"/>
                </a:ext>
              </a:extLst>
            </p:cNvPr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579;p39">
              <a:extLst>
                <a:ext uri="{FF2B5EF4-FFF2-40B4-BE49-F238E27FC236}">
                  <a16:creationId xmlns:a16="http://schemas.microsoft.com/office/drawing/2014/main" id="{473C0C8A-D829-48C5-AFF4-DECA402393B1}"/>
                </a:ext>
              </a:extLst>
            </p:cNvPr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580;p39">
              <a:extLst>
                <a:ext uri="{FF2B5EF4-FFF2-40B4-BE49-F238E27FC236}">
                  <a16:creationId xmlns:a16="http://schemas.microsoft.com/office/drawing/2014/main" id="{4C55827D-BB46-4C34-B0BA-7AE53386DFB0}"/>
                </a:ext>
              </a:extLst>
            </p:cNvPr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581;p39">
              <a:extLst>
                <a:ext uri="{FF2B5EF4-FFF2-40B4-BE49-F238E27FC236}">
                  <a16:creationId xmlns:a16="http://schemas.microsoft.com/office/drawing/2014/main" id="{5BCEFD60-5E4F-4F14-BE81-A08EC4871EC1}"/>
                </a:ext>
              </a:extLst>
            </p:cNvPr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582;p39">
              <a:extLst>
                <a:ext uri="{FF2B5EF4-FFF2-40B4-BE49-F238E27FC236}">
                  <a16:creationId xmlns:a16="http://schemas.microsoft.com/office/drawing/2014/main" id="{E1625476-B226-4DB1-90D4-FBF36F53CB0A}"/>
                </a:ext>
              </a:extLst>
            </p:cNvPr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583;p39">
              <a:extLst>
                <a:ext uri="{FF2B5EF4-FFF2-40B4-BE49-F238E27FC236}">
                  <a16:creationId xmlns:a16="http://schemas.microsoft.com/office/drawing/2014/main" id="{06C0ED4F-D410-4056-98D5-5EC4E4E987DD}"/>
                </a:ext>
              </a:extLst>
            </p:cNvPr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584;p39">
              <a:extLst>
                <a:ext uri="{FF2B5EF4-FFF2-40B4-BE49-F238E27FC236}">
                  <a16:creationId xmlns:a16="http://schemas.microsoft.com/office/drawing/2014/main" id="{53593592-8769-485D-9909-33FBA9D4FF5A}"/>
                </a:ext>
              </a:extLst>
            </p:cNvPr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585;p39">
              <a:extLst>
                <a:ext uri="{FF2B5EF4-FFF2-40B4-BE49-F238E27FC236}">
                  <a16:creationId xmlns:a16="http://schemas.microsoft.com/office/drawing/2014/main" id="{318778D7-AAB3-4552-A8A8-47E545F9A9AA}"/>
                </a:ext>
              </a:extLst>
            </p:cNvPr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586;p39">
              <a:extLst>
                <a:ext uri="{FF2B5EF4-FFF2-40B4-BE49-F238E27FC236}">
                  <a16:creationId xmlns:a16="http://schemas.microsoft.com/office/drawing/2014/main" id="{7F8DD5F4-16A7-413A-8A3A-15929BF9DEDC}"/>
                </a:ext>
              </a:extLst>
            </p:cNvPr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587;p39">
              <a:extLst>
                <a:ext uri="{FF2B5EF4-FFF2-40B4-BE49-F238E27FC236}">
                  <a16:creationId xmlns:a16="http://schemas.microsoft.com/office/drawing/2014/main" id="{E5183637-884D-469D-B933-B293DAF1FCDB}"/>
                </a:ext>
              </a:extLst>
            </p:cNvPr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588;p39">
              <a:extLst>
                <a:ext uri="{FF2B5EF4-FFF2-40B4-BE49-F238E27FC236}">
                  <a16:creationId xmlns:a16="http://schemas.microsoft.com/office/drawing/2014/main" id="{2571164A-0178-457A-9E4E-E631B141A730}"/>
                </a:ext>
              </a:extLst>
            </p:cNvPr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589;p39">
              <a:extLst>
                <a:ext uri="{FF2B5EF4-FFF2-40B4-BE49-F238E27FC236}">
                  <a16:creationId xmlns:a16="http://schemas.microsoft.com/office/drawing/2014/main" id="{5FFBD770-C368-47BC-91E2-1C20A3FEC89A}"/>
                </a:ext>
              </a:extLst>
            </p:cNvPr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590;p39">
              <a:extLst>
                <a:ext uri="{FF2B5EF4-FFF2-40B4-BE49-F238E27FC236}">
                  <a16:creationId xmlns:a16="http://schemas.microsoft.com/office/drawing/2014/main" id="{589B0FB3-8DF6-4560-BE63-78C4CEF62F1A}"/>
                </a:ext>
              </a:extLst>
            </p:cNvPr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591;p39">
              <a:extLst>
                <a:ext uri="{FF2B5EF4-FFF2-40B4-BE49-F238E27FC236}">
                  <a16:creationId xmlns:a16="http://schemas.microsoft.com/office/drawing/2014/main" id="{6EAC0643-EFFE-467F-81C6-EAB8ADACF828}"/>
                </a:ext>
              </a:extLst>
            </p:cNvPr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592;p39">
              <a:extLst>
                <a:ext uri="{FF2B5EF4-FFF2-40B4-BE49-F238E27FC236}">
                  <a16:creationId xmlns:a16="http://schemas.microsoft.com/office/drawing/2014/main" id="{D8CAC0FC-CAED-4968-9704-18A109F65693}"/>
                </a:ext>
              </a:extLst>
            </p:cNvPr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593;p39">
              <a:extLst>
                <a:ext uri="{FF2B5EF4-FFF2-40B4-BE49-F238E27FC236}">
                  <a16:creationId xmlns:a16="http://schemas.microsoft.com/office/drawing/2014/main" id="{5E61D089-72F2-45B4-9295-D82D47A0D455}"/>
                </a:ext>
              </a:extLst>
            </p:cNvPr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594;p39">
              <a:extLst>
                <a:ext uri="{FF2B5EF4-FFF2-40B4-BE49-F238E27FC236}">
                  <a16:creationId xmlns:a16="http://schemas.microsoft.com/office/drawing/2014/main" id="{DC508766-0FE5-4BEA-9F93-121133A99632}"/>
                </a:ext>
              </a:extLst>
            </p:cNvPr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595;p39">
              <a:extLst>
                <a:ext uri="{FF2B5EF4-FFF2-40B4-BE49-F238E27FC236}">
                  <a16:creationId xmlns:a16="http://schemas.microsoft.com/office/drawing/2014/main" id="{79FAE564-93E2-4106-A713-A0DDF02C7F41}"/>
                </a:ext>
              </a:extLst>
            </p:cNvPr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596;p39">
              <a:extLst>
                <a:ext uri="{FF2B5EF4-FFF2-40B4-BE49-F238E27FC236}">
                  <a16:creationId xmlns:a16="http://schemas.microsoft.com/office/drawing/2014/main" id="{B57AF1AC-B468-451A-9858-CB4EB9AFD93E}"/>
                </a:ext>
              </a:extLst>
            </p:cNvPr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597;p39">
              <a:extLst>
                <a:ext uri="{FF2B5EF4-FFF2-40B4-BE49-F238E27FC236}">
                  <a16:creationId xmlns:a16="http://schemas.microsoft.com/office/drawing/2014/main" id="{3F2D4DD4-7408-41C1-84DB-9983035A944D}"/>
                </a:ext>
              </a:extLst>
            </p:cNvPr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598;p39">
              <a:extLst>
                <a:ext uri="{FF2B5EF4-FFF2-40B4-BE49-F238E27FC236}">
                  <a16:creationId xmlns:a16="http://schemas.microsoft.com/office/drawing/2014/main" id="{42593342-BA2D-4FA3-92B2-E6C71ED6FB5E}"/>
                </a:ext>
              </a:extLst>
            </p:cNvPr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599;p39">
              <a:extLst>
                <a:ext uri="{FF2B5EF4-FFF2-40B4-BE49-F238E27FC236}">
                  <a16:creationId xmlns:a16="http://schemas.microsoft.com/office/drawing/2014/main" id="{0D1A45EA-2E73-4212-A5C0-D32893970ADF}"/>
                </a:ext>
              </a:extLst>
            </p:cNvPr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600;p39">
              <a:extLst>
                <a:ext uri="{FF2B5EF4-FFF2-40B4-BE49-F238E27FC236}">
                  <a16:creationId xmlns:a16="http://schemas.microsoft.com/office/drawing/2014/main" id="{E0B0564E-96EE-41BB-880F-5B23C8F4C50D}"/>
                </a:ext>
              </a:extLst>
            </p:cNvPr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601;p39">
              <a:extLst>
                <a:ext uri="{FF2B5EF4-FFF2-40B4-BE49-F238E27FC236}">
                  <a16:creationId xmlns:a16="http://schemas.microsoft.com/office/drawing/2014/main" id="{2C59DAB2-C9D0-4709-ABA9-578D12AD2874}"/>
                </a:ext>
              </a:extLst>
            </p:cNvPr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602;p39">
              <a:extLst>
                <a:ext uri="{FF2B5EF4-FFF2-40B4-BE49-F238E27FC236}">
                  <a16:creationId xmlns:a16="http://schemas.microsoft.com/office/drawing/2014/main" id="{65C4FD3F-2C5F-4BD5-88DA-00AC94C04581}"/>
                </a:ext>
              </a:extLst>
            </p:cNvPr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603;p39">
              <a:extLst>
                <a:ext uri="{FF2B5EF4-FFF2-40B4-BE49-F238E27FC236}">
                  <a16:creationId xmlns:a16="http://schemas.microsoft.com/office/drawing/2014/main" id="{F839A22C-9D2E-4AE0-810F-0B528BF74B85}"/>
                </a:ext>
              </a:extLst>
            </p:cNvPr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604;p39">
              <a:extLst>
                <a:ext uri="{FF2B5EF4-FFF2-40B4-BE49-F238E27FC236}">
                  <a16:creationId xmlns:a16="http://schemas.microsoft.com/office/drawing/2014/main" id="{2E03D3A0-0CA8-47E1-A5CF-65EAB1E26BC8}"/>
                </a:ext>
              </a:extLst>
            </p:cNvPr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605;p39">
              <a:extLst>
                <a:ext uri="{FF2B5EF4-FFF2-40B4-BE49-F238E27FC236}">
                  <a16:creationId xmlns:a16="http://schemas.microsoft.com/office/drawing/2014/main" id="{F0066ED7-EAAA-49C1-AEAB-2AAF834398E4}"/>
                </a:ext>
              </a:extLst>
            </p:cNvPr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606;p39">
              <a:extLst>
                <a:ext uri="{FF2B5EF4-FFF2-40B4-BE49-F238E27FC236}">
                  <a16:creationId xmlns:a16="http://schemas.microsoft.com/office/drawing/2014/main" id="{D798A571-5F04-431C-9243-CF20CD09805A}"/>
                </a:ext>
              </a:extLst>
            </p:cNvPr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607;p39">
              <a:extLst>
                <a:ext uri="{FF2B5EF4-FFF2-40B4-BE49-F238E27FC236}">
                  <a16:creationId xmlns:a16="http://schemas.microsoft.com/office/drawing/2014/main" id="{EE5A968A-200D-4D80-A399-B8996DE6D773}"/>
                </a:ext>
              </a:extLst>
            </p:cNvPr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608;p39">
              <a:extLst>
                <a:ext uri="{FF2B5EF4-FFF2-40B4-BE49-F238E27FC236}">
                  <a16:creationId xmlns:a16="http://schemas.microsoft.com/office/drawing/2014/main" id="{B68208AF-4514-4F3D-AACD-4350A73CE701}"/>
                </a:ext>
              </a:extLst>
            </p:cNvPr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609;p39">
              <a:extLst>
                <a:ext uri="{FF2B5EF4-FFF2-40B4-BE49-F238E27FC236}">
                  <a16:creationId xmlns:a16="http://schemas.microsoft.com/office/drawing/2014/main" id="{0D37B1F1-60B7-402E-B0DF-41FFB461B596}"/>
                </a:ext>
              </a:extLst>
            </p:cNvPr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610;p39">
              <a:extLst>
                <a:ext uri="{FF2B5EF4-FFF2-40B4-BE49-F238E27FC236}">
                  <a16:creationId xmlns:a16="http://schemas.microsoft.com/office/drawing/2014/main" id="{E0C82D8B-3051-4ABE-8CD5-1484BD749A18}"/>
                </a:ext>
              </a:extLst>
            </p:cNvPr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611;p39">
              <a:extLst>
                <a:ext uri="{FF2B5EF4-FFF2-40B4-BE49-F238E27FC236}">
                  <a16:creationId xmlns:a16="http://schemas.microsoft.com/office/drawing/2014/main" id="{824AEAAF-48C8-4D64-8A08-6E254D722FAB}"/>
                </a:ext>
              </a:extLst>
            </p:cNvPr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612;p39">
              <a:extLst>
                <a:ext uri="{FF2B5EF4-FFF2-40B4-BE49-F238E27FC236}">
                  <a16:creationId xmlns:a16="http://schemas.microsoft.com/office/drawing/2014/main" id="{CF32FA58-F09C-4799-B677-EC875F8A46A3}"/>
                </a:ext>
              </a:extLst>
            </p:cNvPr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613;p39">
              <a:extLst>
                <a:ext uri="{FF2B5EF4-FFF2-40B4-BE49-F238E27FC236}">
                  <a16:creationId xmlns:a16="http://schemas.microsoft.com/office/drawing/2014/main" id="{1A508465-BE92-4AD8-BE79-586B7377C6B0}"/>
                </a:ext>
              </a:extLst>
            </p:cNvPr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614;p39">
              <a:extLst>
                <a:ext uri="{FF2B5EF4-FFF2-40B4-BE49-F238E27FC236}">
                  <a16:creationId xmlns:a16="http://schemas.microsoft.com/office/drawing/2014/main" id="{77E85600-042E-4190-B689-0F11596EF250}"/>
                </a:ext>
              </a:extLst>
            </p:cNvPr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615;p39">
              <a:extLst>
                <a:ext uri="{FF2B5EF4-FFF2-40B4-BE49-F238E27FC236}">
                  <a16:creationId xmlns:a16="http://schemas.microsoft.com/office/drawing/2014/main" id="{E072AD6E-3BE2-4381-854F-B0AC8320507E}"/>
                </a:ext>
              </a:extLst>
            </p:cNvPr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616;p39">
              <a:extLst>
                <a:ext uri="{FF2B5EF4-FFF2-40B4-BE49-F238E27FC236}">
                  <a16:creationId xmlns:a16="http://schemas.microsoft.com/office/drawing/2014/main" id="{1A5067C5-43C0-4946-A277-FC7E2EDAF4CB}"/>
                </a:ext>
              </a:extLst>
            </p:cNvPr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617;p39">
              <a:extLst>
                <a:ext uri="{FF2B5EF4-FFF2-40B4-BE49-F238E27FC236}">
                  <a16:creationId xmlns:a16="http://schemas.microsoft.com/office/drawing/2014/main" id="{80E14B00-64A2-4F4F-83E9-76ADFE95CEF8}"/>
                </a:ext>
              </a:extLst>
            </p:cNvPr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618;p39">
              <a:extLst>
                <a:ext uri="{FF2B5EF4-FFF2-40B4-BE49-F238E27FC236}">
                  <a16:creationId xmlns:a16="http://schemas.microsoft.com/office/drawing/2014/main" id="{7EDC4446-1B2D-4974-9954-949F07B55053}"/>
                </a:ext>
              </a:extLst>
            </p:cNvPr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619;p39">
              <a:extLst>
                <a:ext uri="{FF2B5EF4-FFF2-40B4-BE49-F238E27FC236}">
                  <a16:creationId xmlns:a16="http://schemas.microsoft.com/office/drawing/2014/main" id="{D406D1D9-E91B-4616-B035-E10BF4740BC5}"/>
                </a:ext>
              </a:extLst>
            </p:cNvPr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620;p39">
              <a:extLst>
                <a:ext uri="{FF2B5EF4-FFF2-40B4-BE49-F238E27FC236}">
                  <a16:creationId xmlns:a16="http://schemas.microsoft.com/office/drawing/2014/main" id="{C8197B00-CE20-4EC6-90EB-5C89AA363322}"/>
                </a:ext>
              </a:extLst>
            </p:cNvPr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621;p39">
              <a:extLst>
                <a:ext uri="{FF2B5EF4-FFF2-40B4-BE49-F238E27FC236}">
                  <a16:creationId xmlns:a16="http://schemas.microsoft.com/office/drawing/2014/main" id="{9FC82F2F-4C77-4D39-B3FF-31FD11ECAC6F}"/>
                </a:ext>
              </a:extLst>
            </p:cNvPr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622;p39">
              <a:extLst>
                <a:ext uri="{FF2B5EF4-FFF2-40B4-BE49-F238E27FC236}">
                  <a16:creationId xmlns:a16="http://schemas.microsoft.com/office/drawing/2014/main" id="{C0401B73-A621-40D9-A0CE-3F0AF3A3EF60}"/>
                </a:ext>
              </a:extLst>
            </p:cNvPr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623;p39">
              <a:extLst>
                <a:ext uri="{FF2B5EF4-FFF2-40B4-BE49-F238E27FC236}">
                  <a16:creationId xmlns:a16="http://schemas.microsoft.com/office/drawing/2014/main" id="{C4DA2336-DF73-4E75-B102-2C24CF797326}"/>
                </a:ext>
              </a:extLst>
            </p:cNvPr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624;p39">
              <a:extLst>
                <a:ext uri="{FF2B5EF4-FFF2-40B4-BE49-F238E27FC236}">
                  <a16:creationId xmlns:a16="http://schemas.microsoft.com/office/drawing/2014/main" id="{9734E6D6-7D91-4342-A2DB-3D9FACE618F7}"/>
                </a:ext>
              </a:extLst>
            </p:cNvPr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625;p39">
              <a:extLst>
                <a:ext uri="{FF2B5EF4-FFF2-40B4-BE49-F238E27FC236}">
                  <a16:creationId xmlns:a16="http://schemas.microsoft.com/office/drawing/2014/main" id="{7C9B7218-7C2B-4B15-94E1-CC44A5FB5588}"/>
                </a:ext>
              </a:extLst>
            </p:cNvPr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626;p39">
              <a:extLst>
                <a:ext uri="{FF2B5EF4-FFF2-40B4-BE49-F238E27FC236}">
                  <a16:creationId xmlns:a16="http://schemas.microsoft.com/office/drawing/2014/main" id="{24411F5B-1345-4885-957E-847BBCA6E502}"/>
                </a:ext>
              </a:extLst>
            </p:cNvPr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627;p39">
              <a:extLst>
                <a:ext uri="{FF2B5EF4-FFF2-40B4-BE49-F238E27FC236}">
                  <a16:creationId xmlns:a16="http://schemas.microsoft.com/office/drawing/2014/main" id="{3151A88D-0EF7-4021-81EB-B9116697AAD8}"/>
                </a:ext>
              </a:extLst>
            </p:cNvPr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628;p39">
              <a:extLst>
                <a:ext uri="{FF2B5EF4-FFF2-40B4-BE49-F238E27FC236}">
                  <a16:creationId xmlns:a16="http://schemas.microsoft.com/office/drawing/2014/main" id="{69BF7AA6-34F8-4A44-8AC0-3EFF39852F05}"/>
                </a:ext>
              </a:extLst>
            </p:cNvPr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629;p39">
              <a:extLst>
                <a:ext uri="{FF2B5EF4-FFF2-40B4-BE49-F238E27FC236}">
                  <a16:creationId xmlns:a16="http://schemas.microsoft.com/office/drawing/2014/main" id="{E4F32057-FDB6-4B32-A2CC-C175C341D6AD}"/>
                </a:ext>
              </a:extLst>
            </p:cNvPr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630;p39">
              <a:extLst>
                <a:ext uri="{FF2B5EF4-FFF2-40B4-BE49-F238E27FC236}">
                  <a16:creationId xmlns:a16="http://schemas.microsoft.com/office/drawing/2014/main" id="{9353D1F6-915B-4E4B-9B6B-A9C7B2658097}"/>
                </a:ext>
              </a:extLst>
            </p:cNvPr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631;p39">
              <a:extLst>
                <a:ext uri="{FF2B5EF4-FFF2-40B4-BE49-F238E27FC236}">
                  <a16:creationId xmlns:a16="http://schemas.microsoft.com/office/drawing/2014/main" id="{9434C4F4-15BF-4032-9EC0-C3BC6B48E31B}"/>
                </a:ext>
              </a:extLst>
            </p:cNvPr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632;p39">
              <a:extLst>
                <a:ext uri="{FF2B5EF4-FFF2-40B4-BE49-F238E27FC236}">
                  <a16:creationId xmlns:a16="http://schemas.microsoft.com/office/drawing/2014/main" id="{A71430AC-95CC-4BFA-B449-1326019D7640}"/>
                </a:ext>
              </a:extLst>
            </p:cNvPr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633;p39">
              <a:extLst>
                <a:ext uri="{FF2B5EF4-FFF2-40B4-BE49-F238E27FC236}">
                  <a16:creationId xmlns:a16="http://schemas.microsoft.com/office/drawing/2014/main" id="{B5C7B18D-1A91-4661-9387-05B79A63F76E}"/>
                </a:ext>
              </a:extLst>
            </p:cNvPr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634;p39">
              <a:extLst>
                <a:ext uri="{FF2B5EF4-FFF2-40B4-BE49-F238E27FC236}">
                  <a16:creationId xmlns:a16="http://schemas.microsoft.com/office/drawing/2014/main" id="{BD8D2EC5-9C7F-454C-9517-FC2528321759}"/>
                </a:ext>
              </a:extLst>
            </p:cNvPr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635;p39">
              <a:extLst>
                <a:ext uri="{FF2B5EF4-FFF2-40B4-BE49-F238E27FC236}">
                  <a16:creationId xmlns:a16="http://schemas.microsoft.com/office/drawing/2014/main" id="{79AA6926-357F-40B2-BB44-A7D837498E2F}"/>
                </a:ext>
              </a:extLst>
            </p:cNvPr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636;p39">
              <a:extLst>
                <a:ext uri="{FF2B5EF4-FFF2-40B4-BE49-F238E27FC236}">
                  <a16:creationId xmlns:a16="http://schemas.microsoft.com/office/drawing/2014/main" id="{6AFA51BF-532B-4817-A30C-8CD81B3EEA24}"/>
                </a:ext>
              </a:extLst>
            </p:cNvPr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637;p39">
              <a:extLst>
                <a:ext uri="{FF2B5EF4-FFF2-40B4-BE49-F238E27FC236}">
                  <a16:creationId xmlns:a16="http://schemas.microsoft.com/office/drawing/2014/main" id="{D96C47BB-F9AE-4528-B85A-BC336AEF76E4}"/>
                </a:ext>
              </a:extLst>
            </p:cNvPr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638;p39">
              <a:extLst>
                <a:ext uri="{FF2B5EF4-FFF2-40B4-BE49-F238E27FC236}">
                  <a16:creationId xmlns:a16="http://schemas.microsoft.com/office/drawing/2014/main" id="{A7775B98-4295-463C-AEF1-E3AC21B2E0E8}"/>
                </a:ext>
              </a:extLst>
            </p:cNvPr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639;p39">
              <a:extLst>
                <a:ext uri="{FF2B5EF4-FFF2-40B4-BE49-F238E27FC236}">
                  <a16:creationId xmlns:a16="http://schemas.microsoft.com/office/drawing/2014/main" id="{723ADCF0-6693-466B-B056-733B784932EF}"/>
                </a:ext>
              </a:extLst>
            </p:cNvPr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640;p39">
              <a:extLst>
                <a:ext uri="{FF2B5EF4-FFF2-40B4-BE49-F238E27FC236}">
                  <a16:creationId xmlns:a16="http://schemas.microsoft.com/office/drawing/2014/main" id="{05F1FEF5-6900-4ED3-A944-9195E977405B}"/>
                </a:ext>
              </a:extLst>
            </p:cNvPr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641;p39">
              <a:extLst>
                <a:ext uri="{FF2B5EF4-FFF2-40B4-BE49-F238E27FC236}">
                  <a16:creationId xmlns:a16="http://schemas.microsoft.com/office/drawing/2014/main" id="{45C76088-1326-401E-BB7E-56294E27B7D6}"/>
                </a:ext>
              </a:extLst>
            </p:cNvPr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642;p39">
              <a:extLst>
                <a:ext uri="{FF2B5EF4-FFF2-40B4-BE49-F238E27FC236}">
                  <a16:creationId xmlns:a16="http://schemas.microsoft.com/office/drawing/2014/main" id="{7C8691CD-7A6D-4910-A0BE-4D828D0240B1}"/>
                </a:ext>
              </a:extLst>
            </p:cNvPr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643;p39">
              <a:extLst>
                <a:ext uri="{FF2B5EF4-FFF2-40B4-BE49-F238E27FC236}">
                  <a16:creationId xmlns:a16="http://schemas.microsoft.com/office/drawing/2014/main" id="{A0E5468F-2D47-4623-8F0E-C48C0F8E69A8}"/>
                </a:ext>
              </a:extLst>
            </p:cNvPr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644;p39">
              <a:extLst>
                <a:ext uri="{FF2B5EF4-FFF2-40B4-BE49-F238E27FC236}">
                  <a16:creationId xmlns:a16="http://schemas.microsoft.com/office/drawing/2014/main" id="{F7224183-9848-4ACE-9D91-8BBF16B80639}"/>
                </a:ext>
              </a:extLst>
            </p:cNvPr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645;p39">
              <a:extLst>
                <a:ext uri="{FF2B5EF4-FFF2-40B4-BE49-F238E27FC236}">
                  <a16:creationId xmlns:a16="http://schemas.microsoft.com/office/drawing/2014/main" id="{E517BD6C-F872-4940-AD24-EA1C7F9CEA6C}"/>
                </a:ext>
              </a:extLst>
            </p:cNvPr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646;p39">
              <a:extLst>
                <a:ext uri="{FF2B5EF4-FFF2-40B4-BE49-F238E27FC236}">
                  <a16:creationId xmlns:a16="http://schemas.microsoft.com/office/drawing/2014/main" id="{8F92F631-41CA-48DA-8D28-4BB7E9EE9FDB}"/>
                </a:ext>
              </a:extLst>
            </p:cNvPr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647;p39">
              <a:extLst>
                <a:ext uri="{FF2B5EF4-FFF2-40B4-BE49-F238E27FC236}">
                  <a16:creationId xmlns:a16="http://schemas.microsoft.com/office/drawing/2014/main" id="{29CB86D0-6A07-4D98-A26B-8D7487EFE72E}"/>
                </a:ext>
              </a:extLst>
            </p:cNvPr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648;p39">
              <a:extLst>
                <a:ext uri="{FF2B5EF4-FFF2-40B4-BE49-F238E27FC236}">
                  <a16:creationId xmlns:a16="http://schemas.microsoft.com/office/drawing/2014/main" id="{9D7A8A57-571D-4CE2-989E-97CBE73C5E1E}"/>
                </a:ext>
              </a:extLst>
            </p:cNvPr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649;p39">
              <a:extLst>
                <a:ext uri="{FF2B5EF4-FFF2-40B4-BE49-F238E27FC236}">
                  <a16:creationId xmlns:a16="http://schemas.microsoft.com/office/drawing/2014/main" id="{AD484859-AB89-438C-A478-F8F18AC56A19}"/>
                </a:ext>
              </a:extLst>
            </p:cNvPr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650;p39">
              <a:extLst>
                <a:ext uri="{FF2B5EF4-FFF2-40B4-BE49-F238E27FC236}">
                  <a16:creationId xmlns:a16="http://schemas.microsoft.com/office/drawing/2014/main" id="{C46FD712-3D92-4C59-8544-BA0C94B4E84B}"/>
                </a:ext>
              </a:extLst>
            </p:cNvPr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651;p39">
              <a:extLst>
                <a:ext uri="{FF2B5EF4-FFF2-40B4-BE49-F238E27FC236}">
                  <a16:creationId xmlns:a16="http://schemas.microsoft.com/office/drawing/2014/main" id="{871F9B38-01A6-4A14-9EEA-2A578DA94F46}"/>
                </a:ext>
              </a:extLst>
            </p:cNvPr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652;p39">
              <a:extLst>
                <a:ext uri="{FF2B5EF4-FFF2-40B4-BE49-F238E27FC236}">
                  <a16:creationId xmlns:a16="http://schemas.microsoft.com/office/drawing/2014/main" id="{48DB7338-C3B7-46F9-9892-FB276DC46FB7}"/>
                </a:ext>
              </a:extLst>
            </p:cNvPr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653;p39">
              <a:extLst>
                <a:ext uri="{FF2B5EF4-FFF2-40B4-BE49-F238E27FC236}">
                  <a16:creationId xmlns:a16="http://schemas.microsoft.com/office/drawing/2014/main" id="{E8E3F444-99B5-432D-8962-3F3F6CDA6111}"/>
                </a:ext>
              </a:extLst>
            </p:cNvPr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654;p39">
              <a:extLst>
                <a:ext uri="{FF2B5EF4-FFF2-40B4-BE49-F238E27FC236}">
                  <a16:creationId xmlns:a16="http://schemas.microsoft.com/office/drawing/2014/main" id="{0758BBF7-7FE1-4C7A-8D95-7EF3AC205271}"/>
                </a:ext>
              </a:extLst>
            </p:cNvPr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655;p39">
              <a:extLst>
                <a:ext uri="{FF2B5EF4-FFF2-40B4-BE49-F238E27FC236}">
                  <a16:creationId xmlns:a16="http://schemas.microsoft.com/office/drawing/2014/main" id="{FD1E2A29-CEB4-4E24-A8C8-7596FC9E2AE6}"/>
                </a:ext>
              </a:extLst>
            </p:cNvPr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656;p39">
              <a:extLst>
                <a:ext uri="{FF2B5EF4-FFF2-40B4-BE49-F238E27FC236}">
                  <a16:creationId xmlns:a16="http://schemas.microsoft.com/office/drawing/2014/main" id="{BD338F87-2066-49D1-BFB2-188D2E9BDFB8}"/>
                </a:ext>
              </a:extLst>
            </p:cNvPr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657;p39">
              <a:extLst>
                <a:ext uri="{FF2B5EF4-FFF2-40B4-BE49-F238E27FC236}">
                  <a16:creationId xmlns:a16="http://schemas.microsoft.com/office/drawing/2014/main" id="{739EFAC1-7C49-4CA0-A18E-C6F9524634BB}"/>
                </a:ext>
              </a:extLst>
            </p:cNvPr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658;p39">
              <a:extLst>
                <a:ext uri="{FF2B5EF4-FFF2-40B4-BE49-F238E27FC236}">
                  <a16:creationId xmlns:a16="http://schemas.microsoft.com/office/drawing/2014/main" id="{F2532C68-4265-49CC-B2F7-70A6506986AE}"/>
                </a:ext>
              </a:extLst>
            </p:cNvPr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659;p39">
              <a:extLst>
                <a:ext uri="{FF2B5EF4-FFF2-40B4-BE49-F238E27FC236}">
                  <a16:creationId xmlns:a16="http://schemas.microsoft.com/office/drawing/2014/main" id="{3CC264AD-FA49-4AF1-B744-E0A90BD0F76D}"/>
                </a:ext>
              </a:extLst>
            </p:cNvPr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660;p39">
              <a:extLst>
                <a:ext uri="{FF2B5EF4-FFF2-40B4-BE49-F238E27FC236}">
                  <a16:creationId xmlns:a16="http://schemas.microsoft.com/office/drawing/2014/main" id="{3374FD9D-7D58-4541-86A8-0DE0AE2D170E}"/>
                </a:ext>
              </a:extLst>
            </p:cNvPr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661;p39">
              <a:extLst>
                <a:ext uri="{FF2B5EF4-FFF2-40B4-BE49-F238E27FC236}">
                  <a16:creationId xmlns:a16="http://schemas.microsoft.com/office/drawing/2014/main" id="{A7722207-2448-4D14-87EA-4C1FF1109325}"/>
                </a:ext>
              </a:extLst>
            </p:cNvPr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662;p39">
              <a:extLst>
                <a:ext uri="{FF2B5EF4-FFF2-40B4-BE49-F238E27FC236}">
                  <a16:creationId xmlns:a16="http://schemas.microsoft.com/office/drawing/2014/main" id="{65DB205C-F8C1-456A-8B11-0D0950EB1A2D}"/>
                </a:ext>
              </a:extLst>
            </p:cNvPr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663;p39">
              <a:extLst>
                <a:ext uri="{FF2B5EF4-FFF2-40B4-BE49-F238E27FC236}">
                  <a16:creationId xmlns:a16="http://schemas.microsoft.com/office/drawing/2014/main" id="{B600A4A4-1A32-4D18-84DE-8766B0A05D9C}"/>
                </a:ext>
              </a:extLst>
            </p:cNvPr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664;p39">
              <a:extLst>
                <a:ext uri="{FF2B5EF4-FFF2-40B4-BE49-F238E27FC236}">
                  <a16:creationId xmlns:a16="http://schemas.microsoft.com/office/drawing/2014/main" id="{06B506C5-E5F2-4589-9B5C-D7E5A69698DD}"/>
                </a:ext>
              </a:extLst>
            </p:cNvPr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665;p39">
              <a:extLst>
                <a:ext uri="{FF2B5EF4-FFF2-40B4-BE49-F238E27FC236}">
                  <a16:creationId xmlns:a16="http://schemas.microsoft.com/office/drawing/2014/main" id="{F749AEC9-698E-40E6-91D4-8DA684291056}"/>
                </a:ext>
              </a:extLst>
            </p:cNvPr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666;p39">
              <a:extLst>
                <a:ext uri="{FF2B5EF4-FFF2-40B4-BE49-F238E27FC236}">
                  <a16:creationId xmlns:a16="http://schemas.microsoft.com/office/drawing/2014/main" id="{3D565F1B-A345-435B-BABD-36C56B916275}"/>
                </a:ext>
              </a:extLst>
            </p:cNvPr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667;p39">
              <a:extLst>
                <a:ext uri="{FF2B5EF4-FFF2-40B4-BE49-F238E27FC236}">
                  <a16:creationId xmlns:a16="http://schemas.microsoft.com/office/drawing/2014/main" id="{02F0B494-0DDC-4C56-BD70-508CD4A7A81E}"/>
                </a:ext>
              </a:extLst>
            </p:cNvPr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668;p39">
              <a:extLst>
                <a:ext uri="{FF2B5EF4-FFF2-40B4-BE49-F238E27FC236}">
                  <a16:creationId xmlns:a16="http://schemas.microsoft.com/office/drawing/2014/main" id="{5A7A66F3-3259-4A48-9A87-2FCE0B2B568C}"/>
                </a:ext>
              </a:extLst>
            </p:cNvPr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669;p39">
              <a:extLst>
                <a:ext uri="{FF2B5EF4-FFF2-40B4-BE49-F238E27FC236}">
                  <a16:creationId xmlns:a16="http://schemas.microsoft.com/office/drawing/2014/main" id="{5F278C78-EB04-4B1B-8A80-D2021C776242}"/>
                </a:ext>
              </a:extLst>
            </p:cNvPr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670;p39">
              <a:extLst>
                <a:ext uri="{FF2B5EF4-FFF2-40B4-BE49-F238E27FC236}">
                  <a16:creationId xmlns:a16="http://schemas.microsoft.com/office/drawing/2014/main" id="{D5672359-C161-4938-8AB4-85AA83045E39}"/>
                </a:ext>
              </a:extLst>
            </p:cNvPr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671;p39">
              <a:extLst>
                <a:ext uri="{FF2B5EF4-FFF2-40B4-BE49-F238E27FC236}">
                  <a16:creationId xmlns:a16="http://schemas.microsoft.com/office/drawing/2014/main" id="{870AB498-CBBD-41EE-AC68-196DD6E6528E}"/>
                </a:ext>
              </a:extLst>
            </p:cNvPr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672;p39">
              <a:extLst>
                <a:ext uri="{FF2B5EF4-FFF2-40B4-BE49-F238E27FC236}">
                  <a16:creationId xmlns:a16="http://schemas.microsoft.com/office/drawing/2014/main" id="{2B6450E8-BFC7-46B9-9919-528AF4F1DF11}"/>
                </a:ext>
              </a:extLst>
            </p:cNvPr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673;p39">
              <a:extLst>
                <a:ext uri="{FF2B5EF4-FFF2-40B4-BE49-F238E27FC236}">
                  <a16:creationId xmlns:a16="http://schemas.microsoft.com/office/drawing/2014/main" id="{C469A416-9717-46A5-8AA8-C83962535F7C}"/>
                </a:ext>
              </a:extLst>
            </p:cNvPr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674;p39">
              <a:extLst>
                <a:ext uri="{FF2B5EF4-FFF2-40B4-BE49-F238E27FC236}">
                  <a16:creationId xmlns:a16="http://schemas.microsoft.com/office/drawing/2014/main" id="{3D23CB81-0255-474D-A68B-756A68B8FD76}"/>
                </a:ext>
              </a:extLst>
            </p:cNvPr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675;p39">
              <a:extLst>
                <a:ext uri="{FF2B5EF4-FFF2-40B4-BE49-F238E27FC236}">
                  <a16:creationId xmlns:a16="http://schemas.microsoft.com/office/drawing/2014/main" id="{F601FAB8-38E7-4FA4-8FE0-675D9C5CBAFF}"/>
                </a:ext>
              </a:extLst>
            </p:cNvPr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676;p39">
              <a:extLst>
                <a:ext uri="{FF2B5EF4-FFF2-40B4-BE49-F238E27FC236}">
                  <a16:creationId xmlns:a16="http://schemas.microsoft.com/office/drawing/2014/main" id="{AFD34F9C-D523-4D5E-B9D6-7D5F43ACA08F}"/>
                </a:ext>
              </a:extLst>
            </p:cNvPr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677;p39">
              <a:extLst>
                <a:ext uri="{FF2B5EF4-FFF2-40B4-BE49-F238E27FC236}">
                  <a16:creationId xmlns:a16="http://schemas.microsoft.com/office/drawing/2014/main" id="{8D40F8F2-3358-44CA-AE89-32FCD76AADC7}"/>
                </a:ext>
              </a:extLst>
            </p:cNvPr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678;p39">
              <a:extLst>
                <a:ext uri="{FF2B5EF4-FFF2-40B4-BE49-F238E27FC236}">
                  <a16:creationId xmlns:a16="http://schemas.microsoft.com/office/drawing/2014/main" id="{3C909974-7CBC-4087-BF9A-C49BE88FC61C}"/>
                </a:ext>
              </a:extLst>
            </p:cNvPr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679;p39">
              <a:extLst>
                <a:ext uri="{FF2B5EF4-FFF2-40B4-BE49-F238E27FC236}">
                  <a16:creationId xmlns:a16="http://schemas.microsoft.com/office/drawing/2014/main" id="{2BD9EFB8-FEE6-4FD2-9553-AD261D9D2BA8}"/>
                </a:ext>
              </a:extLst>
            </p:cNvPr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680;p39">
              <a:extLst>
                <a:ext uri="{FF2B5EF4-FFF2-40B4-BE49-F238E27FC236}">
                  <a16:creationId xmlns:a16="http://schemas.microsoft.com/office/drawing/2014/main" id="{1AB14B49-D9DD-4D5E-BDAB-938261FDFEF4}"/>
                </a:ext>
              </a:extLst>
            </p:cNvPr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681;p39">
              <a:extLst>
                <a:ext uri="{FF2B5EF4-FFF2-40B4-BE49-F238E27FC236}">
                  <a16:creationId xmlns:a16="http://schemas.microsoft.com/office/drawing/2014/main" id="{2A817028-A5B4-4D37-B415-ADBB6046A120}"/>
                </a:ext>
              </a:extLst>
            </p:cNvPr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682;p39">
              <a:extLst>
                <a:ext uri="{FF2B5EF4-FFF2-40B4-BE49-F238E27FC236}">
                  <a16:creationId xmlns:a16="http://schemas.microsoft.com/office/drawing/2014/main" id="{A30750C9-DE9D-46C1-9985-08A6A35E3815}"/>
                </a:ext>
              </a:extLst>
            </p:cNvPr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683;p39">
              <a:extLst>
                <a:ext uri="{FF2B5EF4-FFF2-40B4-BE49-F238E27FC236}">
                  <a16:creationId xmlns:a16="http://schemas.microsoft.com/office/drawing/2014/main" id="{41851D66-A627-40D9-968C-3141D6EC1F9E}"/>
                </a:ext>
              </a:extLst>
            </p:cNvPr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684;p39">
              <a:extLst>
                <a:ext uri="{FF2B5EF4-FFF2-40B4-BE49-F238E27FC236}">
                  <a16:creationId xmlns:a16="http://schemas.microsoft.com/office/drawing/2014/main" id="{6E61DE46-8F1F-49E1-A61A-8BAD9C14B47B}"/>
                </a:ext>
              </a:extLst>
            </p:cNvPr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685;p39">
              <a:extLst>
                <a:ext uri="{FF2B5EF4-FFF2-40B4-BE49-F238E27FC236}">
                  <a16:creationId xmlns:a16="http://schemas.microsoft.com/office/drawing/2014/main" id="{23B79859-FE9A-4678-84C2-AC28A3E5FFE9}"/>
                </a:ext>
              </a:extLst>
            </p:cNvPr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686;p39">
              <a:extLst>
                <a:ext uri="{FF2B5EF4-FFF2-40B4-BE49-F238E27FC236}">
                  <a16:creationId xmlns:a16="http://schemas.microsoft.com/office/drawing/2014/main" id="{F3E940E9-0283-4076-894B-265E6A821624}"/>
                </a:ext>
              </a:extLst>
            </p:cNvPr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687;p39">
              <a:extLst>
                <a:ext uri="{FF2B5EF4-FFF2-40B4-BE49-F238E27FC236}">
                  <a16:creationId xmlns:a16="http://schemas.microsoft.com/office/drawing/2014/main" id="{24EC5644-9358-46BB-A199-5D689690EB1B}"/>
                </a:ext>
              </a:extLst>
            </p:cNvPr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688;p39">
              <a:extLst>
                <a:ext uri="{FF2B5EF4-FFF2-40B4-BE49-F238E27FC236}">
                  <a16:creationId xmlns:a16="http://schemas.microsoft.com/office/drawing/2014/main" id="{2A03DA15-60C2-447E-9D0E-E70E3ED989D7}"/>
                </a:ext>
              </a:extLst>
            </p:cNvPr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689;p39">
              <a:extLst>
                <a:ext uri="{FF2B5EF4-FFF2-40B4-BE49-F238E27FC236}">
                  <a16:creationId xmlns:a16="http://schemas.microsoft.com/office/drawing/2014/main" id="{0CC2A91F-5919-4D5F-95D5-BC62FAC0E0ED}"/>
                </a:ext>
              </a:extLst>
            </p:cNvPr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690;p39">
              <a:extLst>
                <a:ext uri="{FF2B5EF4-FFF2-40B4-BE49-F238E27FC236}">
                  <a16:creationId xmlns:a16="http://schemas.microsoft.com/office/drawing/2014/main" id="{53522FEE-AB8C-449E-A35B-31F01EFCB889}"/>
                </a:ext>
              </a:extLst>
            </p:cNvPr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691;p39">
              <a:extLst>
                <a:ext uri="{FF2B5EF4-FFF2-40B4-BE49-F238E27FC236}">
                  <a16:creationId xmlns:a16="http://schemas.microsoft.com/office/drawing/2014/main" id="{E9D12424-6F8A-4B63-B6D0-D619BD7E2016}"/>
                </a:ext>
              </a:extLst>
            </p:cNvPr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692;p39">
              <a:extLst>
                <a:ext uri="{FF2B5EF4-FFF2-40B4-BE49-F238E27FC236}">
                  <a16:creationId xmlns:a16="http://schemas.microsoft.com/office/drawing/2014/main" id="{717A8AB3-B981-4C09-8F90-6C6AF8119F34}"/>
                </a:ext>
              </a:extLst>
            </p:cNvPr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693;p39">
              <a:extLst>
                <a:ext uri="{FF2B5EF4-FFF2-40B4-BE49-F238E27FC236}">
                  <a16:creationId xmlns:a16="http://schemas.microsoft.com/office/drawing/2014/main" id="{39C99ED0-691C-4E6C-9889-86E303ED9A71}"/>
                </a:ext>
              </a:extLst>
            </p:cNvPr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694;p39">
              <a:extLst>
                <a:ext uri="{FF2B5EF4-FFF2-40B4-BE49-F238E27FC236}">
                  <a16:creationId xmlns:a16="http://schemas.microsoft.com/office/drawing/2014/main" id="{57592C92-A6BC-40E5-B3CB-45313C2EC7AB}"/>
                </a:ext>
              </a:extLst>
            </p:cNvPr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695;p39">
              <a:extLst>
                <a:ext uri="{FF2B5EF4-FFF2-40B4-BE49-F238E27FC236}">
                  <a16:creationId xmlns:a16="http://schemas.microsoft.com/office/drawing/2014/main" id="{6D4855D8-1AED-4F35-B6AC-D8735D86C06A}"/>
                </a:ext>
              </a:extLst>
            </p:cNvPr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696;p39">
              <a:extLst>
                <a:ext uri="{FF2B5EF4-FFF2-40B4-BE49-F238E27FC236}">
                  <a16:creationId xmlns:a16="http://schemas.microsoft.com/office/drawing/2014/main" id="{A94EBBFA-726B-413D-AD7F-561E426D4953}"/>
                </a:ext>
              </a:extLst>
            </p:cNvPr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697;p39">
              <a:extLst>
                <a:ext uri="{FF2B5EF4-FFF2-40B4-BE49-F238E27FC236}">
                  <a16:creationId xmlns:a16="http://schemas.microsoft.com/office/drawing/2014/main" id="{F2046F74-EECE-431D-9486-49DDA343F4B7}"/>
                </a:ext>
              </a:extLst>
            </p:cNvPr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1698;p39">
              <a:extLst>
                <a:ext uri="{FF2B5EF4-FFF2-40B4-BE49-F238E27FC236}">
                  <a16:creationId xmlns:a16="http://schemas.microsoft.com/office/drawing/2014/main" id="{7F7E6BC1-4B8D-458D-A76F-C4C1C1364FEC}"/>
                </a:ext>
              </a:extLst>
            </p:cNvPr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1699;p39">
              <a:extLst>
                <a:ext uri="{FF2B5EF4-FFF2-40B4-BE49-F238E27FC236}">
                  <a16:creationId xmlns:a16="http://schemas.microsoft.com/office/drawing/2014/main" id="{F03440B9-630B-4CD1-8879-A561FB25ACD3}"/>
                </a:ext>
              </a:extLst>
            </p:cNvPr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1700;p39">
              <a:extLst>
                <a:ext uri="{FF2B5EF4-FFF2-40B4-BE49-F238E27FC236}">
                  <a16:creationId xmlns:a16="http://schemas.microsoft.com/office/drawing/2014/main" id="{9417AD26-EEC4-4548-A29D-2930FFD1C0C2}"/>
                </a:ext>
              </a:extLst>
            </p:cNvPr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1701;p39">
              <a:extLst>
                <a:ext uri="{FF2B5EF4-FFF2-40B4-BE49-F238E27FC236}">
                  <a16:creationId xmlns:a16="http://schemas.microsoft.com/office/drawing/2014/main" id="{C479255D-76FE-4510-A622-65BA4EA49E14}"/>
                </a:ext>
              </a:extLst>
            </p:cNvPr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1702;p39">
              <a:extLst>
                <a:ext uri="{FF2B5EF4-FFF2-40B4-BE49-F238E27FC236}">
                  <a16:creationId xmlns:a16="http://schemas.microsoft.com/office/drawing/2014/main" id="{23006BE8-27F0-4F1A-BD26-44ABA7422362}"/>
                </a:ext>
              </a:extLst>
            </p:cNvPr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1703;p39">
              <a:extLst>
                <a:ext uri="{FF2B5EF4-FFF2-40B4-BE49-F238E27FC236}">
                  <a16:creationId xmlns:a16="http://schemas.microsoft.com/office/drawing/2014/main" id="{1E5E18A5-E8B6-472E-9849-181CB94FE5DF}"/>
                </a:ext>
              </a:extLst>
            </p:cNvPr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1704;p39">
              <a:extLst>
                <a:ext uri="{FF2B5EF4-FFF2-40B4-BE49-F238E27FC236}">
                  <a16:creationId xmlns:a16="http://schemas.microsoft.com/office/drawing/2014/main" id="{0D1870F1-9A1B-470C-8497-B4E00E3ABDEA}"/>
                </a:ext>
              </a:extLst>
            </p:cNvPr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1705;p39">
              <a:extLst>
                <a:ext uri="{FF2B5EF4-FFF2-40B4-BE49-F238E27FC236}">
                  <a16:creationId xmlns:a16="http://schemas.microsoft.com/office/drawing/2014/main" id="{F3B3D971-EB3D-4A31-9DCD-F7D501EAB4E8}"/>
                </a:ext>
              </a:extLst>
            </p:cNvPr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1706;p39">
              <a:extLst>
                <a:ext uri="{FF2B5EF4-FFF2-40B4-BE49-F238E27FC236}">
                  <a16:creationId xmlns:a16="http://schemas.microsoft.com/office/drawing/2014/main" id="{D8142D13-4F01-439B-B3CC-0FADD595F7D9}"/>
                </a:ext>
              </a:extLst>
            </p:cNvPr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1707;p39">
              <a:extLst>
                <a:ext uri="{FF2B5EF4-FFF2-40B4-BE49-F238E27FC236}">
                  <a16:creationId xmlns:a16="http://schemas.microsoft.com/office/drawing/2014/main" id="{D4B86FDC-5CB4-4EA0-AF0B-AD7F348817C6}"/>
                </a:ext>
              </a:extLst>
            </p:cNvPr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1708;p39">
              <a:extLst>
                <a:ext uri="{FF2B5EF4-FFF2-40B4-BE49-F238E27FC236}">
                  <a16:creationId xmlns:a16="http://schemas.microsoft.com/office/drawing/2014/main" id="{70E5CFBF-1DBD-487A-BF1C-F23CE5DB33A4}"/>
                </a:ext>
              </a:extLst>
            </p:cNvPr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1709;p39">
              <a:extLst>
                <a:ext uri="{FF2B5EF4-FFF2-40B4-BE49-F238E27FC236}">
                  <a16:creationId xmlns:a16="http://schemas.microsoft.com/office/drawing/2014/main" id="{C6AB3D25-66D1-4D7D-9618-26D5764A4BC9}"/>
                </a:ext>
              </a:extLst>
            </p:cNvPr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1710;p39">
              <a:extLst>
                <a:ext uri="{FF2B5EF4-FFF2-40B4-BE49-F238E27FC236}">
                  <a16:creationId xmlns:a16="http://schemas.microsoft.com/office/drawing/2014/main" id="{CBB9C339-B2A0-4E95-B345-01D7298EC977}"/>
                </a:ext>
              </a:extLst>
            </p:cNvPr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1711;p39">
              <a:extLst>
                <a:ext uri="{FF2B5EF4-FFF2-40B4-BE49-F238E27FC236}">
                  <a16:creationId xmlns:a16="http://schemas.microsoft.com/office/drawing/2014/main" id="{363F6A5A-0CBC-4975-B2D3-8496A17D2482}"/>
                </a:ext>
              </a:extLst>
            </p:cNvPr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1712;p39">
              <a:extLst>
                <a:ext uri="{FF2B5EF4-FFF2-40B4-BE49-F238E27FC236}">
                  <a16:creationId xmlns:a16="http://schemas.microsoft.com/office/drawing/2014/main" id="{5F7C61CB-3FC6-49E5-89A7-9AA9EAA18D9C}"/>
                </a:ext>
              </a:extLst>
            </p:cNvPr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1713;p39">
              <a:extLst>
                <a:ext uri="{FF2B5EF4-FFF2-40B4-BE49-F238E27FC236}">
                  <a16:creationId xmlns:a16="http://schemas.microsoft.com/office/drawing/2014/main" id="{AF5D0AED-F0BD-4182-B6A4-776E822F68CA}"/>
                </a:ext>
              </a:extLst>
            </p:cNvPr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1714;p39">
              <a:extLst>
                <a:ext uri="{FF2B5EF4-FFF2-40B4-BE49-F238E27FC236}">
                  <a16:creationId xmlns:a16="http://schemas.microsoft.com/office/drawing/2014/main" id="{2582CA53-AC32-44F7-870C-55DB0D4A782D}"/>
                </a:ext>
              </a:extLst>
            </p:cNvPr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1715;p39">
              <a:extLst>
                <a:ext uri="{FF2B5EF4-FFF2-40B4-BE49-F238E27FC236}">
                  <a16:creationId xmlns:a16="http://schemas.microsoft.com/office/drawing/2014/main" id="{646D8488-B4EB-43F9-A13E-956D9E258D55}"/>
                </a:ext>
              </a:extLst>
            </p:cNvPr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1716;p39">
              <a:extLst>
                <a:ext uri="{FF2B5EF4-FFF2-40B4-BE49-F238E27FC236}">
                  <a16:creationId xmlns:a16="http://schemas.microsoft.com/office/drawing/2014/main" id="{DF3B3439-911A-45DB-A47C-B779F3BEA789}"/>
                </a:ext>
              </a:extLst>
            </p:cNvPr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1717;p39">
              <a:extLst>
                <a:ext uri="{FF2B5EF4-FFF2-40B4-BE49-F238E27FC236}">
                  <a16:creationId xmlns:a16="http://schemas.microsoft.com/office/drawing/2014/main" id="{356B3F8A-C92F-4FBB-BCE7-FACC77782DDF}"/>
                </a:ext>
              </a:extLst>
            </p:cNvPr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1718;p39">
              <a:extLst>
                <a:ext uri="{FF2B5EF4-FFF2-40B4-BE49-F238E27FC236}">
                  <a16:creationId xmlns:a16="http://schemas.microsoft.com/office/drawing/2014/main" id="{922145AD-3F66-4E1B-AEF6-28354E34E97E}"/>
                </a:ext>
              </a:extLst>
            </p:cNvPr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1719;p39">
              <a:extLst>
                <a:ext uri="{FF2B5EF4-FFF2-40B4-BE49-F238E27FC236}">
                  <a16:creationId xmlns:a16="http://schemas.microsoft.com/office/drawing/2014/main" id="{46D87D2E-2533-4141-9C0C-8FBB4AF90C82}"/>
                </a:ext>
              </a:extLst>
            </p:cNvPr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1720;p39">
              <a:extLst>
                <a:ext uri="{FF2B5EF4-FFF2-40B4-BE49-F238E27FC236}">
                  <a16:creationId xmlns:a16="http://schemas.microsoft.com/office/drawing/2014/main" id="{137C1864-9BB5-413D-AB16-293BBD65C126}"/>
                </a:ext>
              </a:extLst>
            </p:cNvPr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1721;p39">
              <a:extLst>
                <a:ext uri="{FF2B5EF4-FFF2-40B4-BE49-F238E27FC236}">
                  <a16:creationId xmlns:a16="http://schemas.microsoft.com/office/drawing/2014/main" id="{46EF56A6-824B-46C4-B250-66021367FC37}"/>
                </a:ext>
              </a:extLst>
            </p:cNvPr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1722;p39">
              <a:extLst>
                <a:ext uri="{FF2B5EF4-FFF2-40B4-BE49-F238E27FC236}">
                  <a16:creationId xmlns:a16="http://schemas.microsoft.com/office/drawing/2014/main" id="{54421FC4-BF85-4546-8B99-A5519828A9E9}"/>
                </a:ext>
              </a:extLst>
            </p:cNvPr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1723;p39">
              <a:extLst>
                <a:ext uri="{FF2B5EF4-FFF2-40B4-BE49-F238E27FC236}">
                  <a16:creationId xmlns:a16="http://schemas.microsoft.com/office/drawing/2014/main" id="{334CF041-C679-4540-BA54-0C59BD214AA4}"/>
                </a:ext>
              </a:extLst>
            </p:cNvPr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1724;p39">
              <a:extLst>
                <a:ext uri="{FF2B5EF4-FFF2-40B4-BE49-F238E27FC236}">
                  <a16:creationId xmlns:a16="http://schemas.microsoft.com/office/drawing/2014/main" id="{838F4A04-D814-41FE-B142-121E601A3A3B}"/>
                </a:ext>
              </a:extLst>
            </p:cNvPr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1725;p39">
              <a:extLst>
                <a:ext uri="{FF2B5EF4-FFF2-40B4-BE49-F238E27FC236}">
                  <a16:creationId xmlns:a16="http://schemas.microsoft.com/office/drawing/2014/main" id="{51C7F3A3-5314-4664-9F17-A5D25ABDB66F}"/>
                </a:ext>
              </a:extLst>
            </p:cNvPr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1726;p39">
              <a:extLst>
                <a:ext uri="{FF2B5EF4-FFF2-40B4-BE49-F238E27FC236}">
                  <a16:creationId xmlns:a16="http://schemas.microsoft.com/office/drawing/2014/main" id="{96FBFCDA-125D-4F23-8009-628B8A0A97AD}"/>
                </a:ext>
              </a:extLst>
            </p:cNvPr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1727;p39">
              <a:extLst>
                <a:ext uri="{FF2B5EF4-FFF2-40B4-BE49-F238E27FC236}">
                  <a16:creationId xmlns:a16="http://schemas.microsoft.com/office/drawing/2014/main" id="{F9FE37D1-9973-4B03-89D7-2027A27FABF7}"/>
                </a:ext>
              </a:extLst>
            </p:cNvPr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1728;p39">
              <a:extLst>
                <a:ext uri="{FF2B5EF4-FFF2-40B4-BE49-F238E27FC236}">
                  <a16:creationId xmlns:a16="http://schemas.microsoft.com/office/drawing/2014/main" id="{67876160-E4CB-4722-8EB9-302C9712A6C1}"/>
                </a:ext>
              </a:extLst>
            </p:cNvPr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1729;p39">
              <a:extLst>
                <a:ext uri="{FF2B5EF4-FFF2-40B4-BE49-F238E27FC236}">
                  <a16:creationId xmlns:a16="http://schemas.microsoft.com/office/drawing/2014/main" id="{C9C93F68-0BF2-431A-9A45-0AD6292EF343}"/>
                </a:ext>
              </a:extLst>
            </p:cNvPr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1730;p39">
              <a:extLst>
                <a:ext uri="{FF2B5EF4-FFF2-40B4-BE49-F238E27FC236}">
                  <a16:creationId xmlns:a16="http://schemas.microsoft.com/office/drawing/2014/main" id="{86CBE230-5F75-43A8-8ADE-7E62A725EEB9}"/>
                </a:ext>
              </a:extLst>
            </p:cNvPr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1731;p39">
              <a:extLst>
                <a:ext uri="{FF2B5EF4-FFF2-40B4-BE49-F238E27FC236}">
                  <a16:creationId xmlns:a16="http://schemas.microsoft.com/office/drawing/2014/main" id="{A979013C-58FF-4B32-AB20-B343263E75D2}"/>
                </a:ext>
              </a:extLst>
            </p:cNvPr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1732;p39">
              <a:extLst>
                <a:ext uri="{FF2B5EF4-FFF2-40B4-BE49-F238E27FC236}">
                  <a16:creationId xmlns:a16="http://schemas.microsoft.com/office/drawing/2014/main" id="{9AAD75DA-EDC3-46E0-B860-67FA78888AA0}"/>
                </a:ext>
              </a:extLst>
            </p:cNvPr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1733;p39">
              <a:extLst>
                <a:ext uri="{FF2B5EF4-FFF2-40B4-BE49-F238E27FC236}">
                  <a16:creationId xmlns:a16="http://schemas.microsoft.com/office/drawing/2014/main" id="{A32E5B6E-92A1-4B9C-83AA-24F5252EDFD8}"/>
                </a:ext>
              </a:extLst>
            </p:cNvPr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1734;p39">
              <a:extLst>
                <a:ext uri="{FF2B5EF4-FFF2-40B4-BE49-F238E27FC236}">
                  <a16:creationId xmlns:a16="http://schemas.microsoft.com/office/drawing/2014/main" id="{E43E32A3-A4EF-4782-8A45-00EDB2A2C50F}"/>
                </a:ext>
              </a:extLst>
            </p:cNvPr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1735;p39">
              <a:extLst>
                <a:ext uri="{FF2B5EF4-FFF2-40B4-BE49-F238E27FC236}">
                  <a16:creationId xmlns:a16="http://schemas.microsoft.com/office/drawing/2014/main" id="{39B4D0AF-5FEE-4284-BEFC-2540A1D53A18}"/>
                </a:ext>
              </a:extLst>
            </p:cNvPr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1736;p39">
              <a:extLst>
                <a:ext uri="{FF2B5EF4-FFF2-40B4-BE49-F238E27FC236}">
                  <a16:creationId xmlns:a16="http://schemas.microsoft.com/office/drawing/2014/main" id="{00047780-4CB3-4363-9EA3-FD9ADBC45FF2}"/>
                </a:ext>
              </a:extLst>
            </p:cNvPr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1737;p39">
              <a:extLst>
                <a:ext uri="{FF2B5EF4-FFF2-40B4-BE49-F238E27FC236}">
                  <a16:creationId xmlns:a16="http://schemas.microsoft.com/office/drawing/2014/main" id="{C7F48D50-A1EB-4323-B9E2-A8ECA0F49E5F}"/>
                </a:ext>
              </a:extLst>
            </p:cNvPr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1738;p39">
              <a:extLst>
                <a:ext uri="{FF2B5EF4-FFF2-40B4-BE49-F238E27FC236}">
                  <a16:creationId xmlns:a16="http://schemas.microsoft.com/office/drawing/2014/main" id="{AF77C8B9-043D-4821-BC25-8A950CCFEB04}"/>
                </a:ext>
              </a:extLst>
            </p:cNvPr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1739;p39">
              <a:extLst>
                <a:ext uri="{FF2B5EF4-FFF2-40B4-BE49-F238E27FC236}">
                  <a16:creationId xmlns:a16="http://schemas.microsoft.com/office/drawing/2014/main" id="{C13481A8-6EE6-4DBC-AFFE-7E673C31D8F4}"/>
                </a:ext>
              </a:extLst>
            </p:cNvPr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1740;p39">
              <a:extLst>
                <a:ext uri="{FF2B5EF4-FFF2-40B4-BE49-F238E27FC236}">
                  <a16:creationId xmlns:a16="http://schemas.microsoft.com/office/drawing/2014/main" id="{9B83FEED-1881-4A2B-9025-8E51E85F3771}"/>
                </a:ext>
              </a:extLst>
            </p:cNvPr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1741;p39">
              <a:extLst>
                <a:ext uri="{FF2B5EF4-FFF2-40B4-BE49-F238E27FC236}">
                  <a16:creationId xmlns:a16="http://schemas.microsoft.com/office/drawing/2014/main" id="{D606C495-01B3-4425-918F-E41B82DB8BF4}"/>
                </a:ext>
              </a:extLst>
            </p:cNvPr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1742;p39">
              <a:extLst>
                <a:ext uri="{FF2B5EF4-FFF2-40B4-BE49-F238E27FC236}">
                  <a16:creationId xmlns:a16="http://schemas.microsoft.com/office/drawing/2014/main" id="{EB85D008-D17B-4872-BCE0-F2B076A77399}"/>
                </a:ext>
              </a:extLst>
            </p:cNvPr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1743;p39">
              <a:extLst>
                <a:ext uri="{FF2B5EF4-FFF2-40B4-BE49-F238E27FC236}">
                  <a16:creationId xmlns:a16="http://schemas.microsoft.com/office/drawing/2014/main" id="{2F4F5F9F-0113-4872-833E-FDEF7A6E2FD0}"/>
                </a:ext>
              </a:extLst>
            </p:cNvPr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1744;p39">
              <a:extLst>
                <a:ext uri="{FF2B5EF4-FFF2-40B4-BE49-F238E27FC236}">
                  <a16:creationId xmlns:a16="http://schemas.microsoft.com/office/drawing/2014/main" id="{378CC334-31E1-4F94-96FF-6208F9BD68E5}"/>
                </a:ext>
              </a:extLst>
            </p:cNvPr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1745;p39">
              <a:extLst>
                <a:ext uri="{FF2B5EF4-FFF2-40B4-BE49-F238E27FC236}">
                  <a16:creationId xmlns:a16="http://schemas.microsoft.com/office/drawing/2014/main" id="{E2751949-AEAD-42D9-A28D-399BFCFC947E}"/>
                </a:ext>
              </a:extLst>
            </p:cNvPr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1746;p39">
              <a:extLst>
                <a:ext uri="{FF2B5EF4-FFF2-40B4-BE49-F238E27FC236}">
                  <a16:creationId xmlns:a16="http://schemas.microsoft.com/office/drawing/2014/main" id="{E8A2E5B3-2CCF-4FA1-B8E4-F4FC66660FD3}"/>
                </a:ext>
              </a:extLst>
            </p:cNvPr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1747;p39">
              <a:extLst>
                <a:ext uri="{FF2B5EF4-FFF2-40B4-BE49-F238E27FC236}">
                  <a16:creationId xmlns:a16="http://schemas.microsoft.com/office/drawing/2014/main" id="{F742919E-76A4-48A1-AD16-6F8ECC78FC1D}"/>
                </a:ext>
              </a:extLst>
            </p:cNvPr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1748;p39">
              <a:extLst>
                <a:ext uri="{FF2B5EF4-FFF2-40B4-BE49-F238E27FC236}">
                  <a16:creationId xmlns:a16="http://schemas.microsoft.com/office/drawing/2014/main" id="{13C2037B-3193-4DFA-BA9C-8F34931215A3}"/>
                </a:ext>
              </a:extLst>
            </p:cNvPr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1749;p39">
              <a:extLst>
                <a:ext uri="{FF2B5EF4-FFF2-40B4-BE49-F238E27FC236}">
                  <a16:creationId xmlns:a16="http://schemas.microsoft.com/office/drawing/2014/main" id="{005AA8BC-B595-43D6-B888-0FA97AF8066E}"/>
                </a:ext>
              </a:extLst>
            </p:cNvPr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1750;p39">
              <a:extLst>
                <a:ext uri="{FF2B5EF4-FFF2-40B4-BE49-F238E27FC236}">
                  <a16:creationId xmlns:a16="http://schemas.microsoft.com/office/drawing/2014/main" id="{EF7B2293-FFF9-40EB-A615-B1D242A1308E}"/>
                </a:ext>
              </a:extLst>
            </p:cNvPr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1751;p39">
              <a:extLst>
                <a:ext uri="{FF2B5EF4-FFF2-40B4-BE49-F238E27FC236}">
                  <a16:creationId xmlns:a16="http://schemas.microsoft.com/office/drawing/2014/main" id="{C345225D-345C-4629-B509-0017EF97A554}"/>
                </a:ext>
              </a:extLst>
            </p:cNvPr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1752;p39">
              <a:extLst>
                <a:ext uri="{FF2B5EF4-FFF2-40B4-BE49-F238E27FC236}">
                  <a16:creationId xmlns:a16="http://schemas.microsoft.com/office/drawing/2014/main" id="{D4567778-44CE-4B08-B8A9-09D418B94690}"/>
                </a:ext>
              </a:extLst>
            </p:cNvPr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1753;p39">
              <a:extLst>
                <a:ext uri="{FF2B5EF4-FFF2-40B4-BE49-F238E27FC236}">
                  <a16:creationId xmlns:a16="http://schemas.microsoft.com/office/drawing/2014/main" id="{F482B03E-A638-49EF-942A-952F6FAA682C}"/>
                </a:ext>
              </a:extLst>
            </p:cNvPr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1754;p39">
              <a:extLst>
                <a:ext uri="{FF2B5EF4-FFF2-40B4-BE49-F238E27FC236}">
                  <a16:creationId xmlns:a16="http://schemas.microsoft.com/office/drawing/2014/main" id="{0AFAC065-EBF3-4533-A8B0-47AAF920EC24}"/>
                </a:ext>
              </a:extLst>
            </p:cNvPr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1755;p39">
              <a:extLst>
                <a:ext uri="{FF2B5EF4-FFF2-40B4-BE49-F238E27FC236}">
                  <a16:creationId xmlns:a16="http://schemas.microsoft.com/office/drawing/2014/main" id="{C4066A61-9AB8-4696-8C8C-E5D19A3EFC9A}"/>
                </a:ext>
              </a:extLst>
            </p:cNvPr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1756;p39">
              <a:extLst>
                <a:ext uri="{FF2B5EF4-FFF2-40B4-BE49-F238E27FC236}">
                  <a16:creationId xmlns:a16="http://schemas.microsoft.com/office/drawing/2014/main" id="{A83FEC37-F426-439F-A0AB-445CA5D146AD}"/>
                </a:ext>
              </a:extLst>
            </p:cNvPr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1757;p39">
              <a:extLst>
                <a:ext uri="{FF2B5EF4-FFF2-40B4-BE49-F238E27FC236}">
                  <a16:creationId xmlns:a16="http://schemas.microsoft.com/office/drawing/2014/main" id="{6C7909A8-DD49-4A6E-BB61-3F494D1890D1}"/>
                </a:ext>
              </a:extLst>
            </p:cNvPr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1758;p39">
              <a:extLst>
                <a:ext uri="{FF2B5EF4-FFF2-40B4-BE49-F238E27FC236}">
                  <a16:creationId xmlns:a16="http://schemas.microsoft.com/office/drawing/2014/main" id="{FF8F37BF-40DF-4A59-ACB6-83AB41A6E8BA}"/>
                </a:ext>
              </a:extLst>
            </p:cNvPr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1759;p39">
              <a:extLst>
                <a:ext uri="{FF2B5EF4-FFF2-40B4-BE49-F238E27FC236}">
                  <a16:creationId xmlns:a16="http://schemas.microsoft.com/office/drawing/2014/main" id="{CD7FFF2D-5C99-4554-AE31-5F40B2FC7F4A}"/>
                </a:ext>
              </a:extLst>
            </p:cNvPr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1760;p39">
              <a:extLst>
                <a:ext uri="{FF2B5EF4-FFF2-40B4-BE49-F238E27FC236}">
                  <a16:creationId xmlns:a16="http://schemas.microsoft.com/office/drawing/2014/main" id="{F6B621D5-DD5D-4EAC-906A-25138814B94D}"/>
                </a:ext>
              </a:extLst>
            </p:cNvPr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1761;p39">
              <a:extLst>
                <a:ext uri="{FF2B5EF4-FFF2-40B4-BE49-F238E27FC236}">
                  <a16:creationId xmlns:a16="http://schemas.microsoft.com/office/drawing/2014/main" id="{345D4527-A4E3-433D-9890-901C627718D1}"/>
                </a:ext>
              </a:extLst>
            </p:cNvPr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1762;p39">
              <a:extLst>
                <a:ext uri="{FF2B5EF4-FFF2-40B4-BE49-F238E27FC236}">
                  <a16:creationId xmlns:a16="http://schemas.microsoft.com/office/drawing/2014/main" id="{D1A6F951-9317-4BFA-B7BA-A04A541B61A5}"/>
                </a:ext>
              </a:extLst>
            </p:cNvPr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1763;p39">
              <a:extLst>
                <a:ext uri="{FF2B5EF4-FFF2-40B4-BE49-F238E27FC236}">
                  <a16:creationId xmlns:a16="http://schemas.microsoft.com/office/drawing/2014/main" id="{5AEDDBFC-0029-42B0-A2AD-4CB6AAE729E4}"/>
                </a:ext>
              </a:extLst>
            </p:cNvPr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1764;p39">
              <a:extLst>
                <a:ext uri="{FF2B5EF4-FFF2-40B4-BE49-F238E27FC236}">
                  <a16:creationId xmlns:a16="http://schemas.microsoft.com/office/drawing/2014/main" id="{08C45288-A3DB-45A9-8517-D172BE8CC7C0}"/>
                </a:ext>
              </a:extLst>
            </p:cNvPr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1765;p39">
              <a:extLst>
                <a:ext uri="{FF2B5EF4-FFF2-40B4-BE49-F238E27FC236}">
                  <a16:creationId xmlns:a16="http://schemas.microsoft.com/office/drawing/2014/main" id="{EBCF26F0-9BA6-4048-BD84-FE6727666557}"/>
                </a:ext>
              </a:extLst>
            </p:cNvPr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1766;p39">
              <a:extLst>
                <a:ext uri="{FF2B5EF4-FFF2-40B4-BE49-F238E27FC236}">
                  <a16:creationId xmlns:a16="http://schemas.microsoft.com/office/drawing/2014/main" id="{BF868A25-BBA4-452D-AD69-08E27C264F4F}"/>
                </a:ext>
              </a:extLst>
            </p:cNvPr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1767;p39">
              <a:extLst>
                <a:ext uri="{FF2B5EF4-FFF2-40B4-BE49-F238E27FC236}">
                  <a16:creationId xmlns:a16="http://schemas.microsoft.com/office/drawing/2014/main" id="{A48CACC0-3492-411C-8753-00493111D3D0}"/>
                </a:ext>
              </a:extLst>
            </p:cNvPr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1768;p39">
              <a:extLst>
                <a:ext uri="{FF2B5EF4-FFF2-40B4-BE49-F238E27FC236}">
                  <a16:creationId xmlns:a16="http://schemas.microsoft.com/office/drawing/2014/main" id="{940F447D-AC33-46B1-B9F9-B6EC95BA7115}"/>
                </a:ext>
              </a:extLst>
            </p:cNvPr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1769;p39">
              <a:extLst>
                <a:ext uri="{FF2B5EF4-FFF2-40B4-BE49-F238E27FC236}">
                  <a16:creationId xmlns:a16="http://schemas.microsoft.com/office/drawing/2014/main" id="{D3E96AEB-39B1-4E42-8F63-C28FABB413AF}"/>
                </a:ext>
              </a:extLst>
            </p:cNvPr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1770;p39">
              <a:extLst>
                <a:ext uri="{FF2B5EF4-FFF2-40B4-BE49-F238E27FC236}">
                  <a16:creationId xmlns:a16="http://schemas.microsoft.com/office/drawing/2014/main" id="{34F6697C-33B4-4834-B04E-652CB6C0D728}"/>
                </a:ext>
              </a:extLst>
            </p:cNvPr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1771;p39">
              <a:extLst>
                <a:ext uri="{FF2B5EF4-FFF2-40B4-BE49-F238E27FC236}">
                  <a16:creationId xmlns:a16="http://schemas.microsoft.com/office/drawing/2014/main" id="{BB433DA0-0C93-47C1-B7F1-2B5EDCD55F3D}"/>
                </a:ext>
              </a:extLst>
            </p:cNvPr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1772;p39">
              <a:extLst>
                <a:ext uri="{FF2B5EF4-FFF2-40B4-BE49-F238E27FC236}">
                  <a16:creationId xmlns:a16="http://schemas.microsoft.com/office/drawing/2014/main" id="{D3070A8E-B732-45FE-A50E-DAB57570E9F5}"/>
                </a:ext>
              </a:extLst>
            </p:cNvPr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1773;p39">
              <a:extLst>
                <a:ext uri="{FF2B5EF4-FFF2-40B4-BE49-F238E27FC236}">
                  <a16:creationId xmlns:a16="http://schemas.microsoft.com/office/drawing/2014/main" id="{DE3C12CF-7D75-475C-9037-9839B2C026EC}"/>
                </a:ext>
              </a:extLst>
            </p:cNvPr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1774;p39">
              <a:extLst>
                <a:ext uri="{FF2B5EF4-FFF2-40B4-BE49-F238E27FC236}">
                  <a16:creationId xmlns:a16="http://schemas.microsoft.com/office/drawing/2014/main" id="{F0F8FDC0-952A-465E-A6AC-1F7D6D10E28C}"/>
                </a:ext>
              </a:extLst>
            </p:cNvPr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1775;p39">
              <a:extLst>
                <a:ext uri="{FF2B5EF4-FFF2-40B4-BE49-F238E27FC236}">
                  <a16:creationId xmlns:a16="http://schemas.microsoft.com/office/drawing/2014/main" id="{A9A4CBAF-4F01-43D0-A9B6-6E4463391040}"/>
                </a:ext>
              </a:extLst>
            </p:cNvPr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1776;p39">
              <a:extLst>
                <a:ext uri="{FF2B5EF4-FFF2-40B4-BE49-F238E27FC236}">
                  <a16:creationId xmlns:a16="http://schemas.microsoft.com/office/drawing/2014/main" id="{B58BE081-3AAC-4744-AA34-2456752C1664}"/>
                </a:ext>
              </a:extLst>
            </p:cNvPr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1777;p39">
              <a:extLst>
                <a:ext uri="{FF2B5EF4-FFF2-40B4-BE49-F238E27FC236}">
                  <a16:creationId xmlns:a16="http://schemas.microsoft.com/office/drawing/2014/main" id="{D17BF991-2590-4622-81F8-17D983E0DE9D}"/>
                </a:ext>
              </a:extLst>
            </p:cNvPr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1778;p39">
              <a:extLst>
                <a:ext uri="{FF2B5EF4-FFF2-40B4-BE49-F238E27FC236}">
                  <a16:creationId xmlns:a16="http://schemas.microsoft.com/office/drawing/2014/main" id="{DD434C94-622F-4919-903A-FBEE6168398B}"/>
                </a:ext>
              </a:extLst>
            </p:cNvPr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1779;p39">
              <a:extLst>
                <a:ext uri="{FF2B5EF4-FFF2-40B4-BE49-F238E27FC236}">
                  <a16:creationId xmlns:a16="http://schemas.microsoft.com/office/drawing/2014/main" id="{9850E0FE-C29F-4087-90E4-FF950556533F}"/>
                </a:ext>
              </a:extLst>
            </p:cNvPr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1780;p39">
              <a:extLst>
                <a:ext uri="{FF2B5EF4-FFF2-40B4-BE49-F238E27FC236}">
                  <a16:creationId xmlns:a16="http://schemas.microsoft.com/office/drawing/2014/main" id="{0734DBD3-FD72-4E97-8BCD-6D5196F74142}"/>
                </a:ext>
              </a:extLst>
            </p:cNvPr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1781;p39">
              <a:extLst>
                <a:ext uri="{FF2B5EF4-FFF2-40B4-BE49-F238E27FC236}">
                  <a16:creationId xmlns:a16="http://schemas.microsoft.com/office/drawing/2014/main" id="{6FFD4BCA-02C7-498C-BFFF-E152615796E2}"/>
                </a:ext>
              </a:extLst>
            </p:cNvPr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1782;p39">
              <a:extLst>
                <a:ext uri="{FF2B5EF4-FFF2-40B4-BE49-F238E27FC236}">
                  <a16:creationId xmlns:a16="http://schemas.microsoft.com/office/drawing/2014/main" id="{DB0F684D-2DE0-422D-A7D2-77ECE436E2D3}"/>
                </a:ext>
              </a:extLst>
            </p:cNvPr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1783;p39">
              <a:extLst>
                <a:ext uri="{FF2B5EF4-FFF2-40B4-BE49-F238E27FC236}">
                  <a16:creationId xmlns:a16="http://schemas.microsoft.com/office/drawing/2014/main" id="{766F98DC-FA8C-463C-BEF9-FEE6B0A002F4}"/>
                </a:ext>
              </a:extLst>
            </p:cNvPr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1784;p39">
              <a:extLst>
                <a:ext uri="{FF2B5EF4-FFF2-40B4-BE49-F238E27FC236}">
                  <a16:creationId xmlns:a16="http://schemas.microsoft.com/office/drawing/2014/main" id="{79EA2033-AAAF-4E98-9D3D-6E2DAEC5E74F}"/>
                </a:ext>
              </a:extLst>
            </p:cNvPr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1785;p39">
              <a:extLst>
                <a:ext uri="{FF2B5EF4-FFF2-40B4-BE49-F238E27FC236}">
                  <a16:creationId xmlns:a16="http://schemas.microsoft.com/office/drawing/2014/main" id="{6DCCB5E3-46AE-422B-B4E2-9EE3353887A4}"/>
                </a:ext>
              </a:extLst>
            </p:cNvPr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1786;p39">
              <a:extLst>
                <a:ext uri="{FF2B5EF4-FFF2-40B4-BE49-F238E27FC236}">
                  <a16:creationId xmlns:a16="http://schemas.microsoft.com/office/drawing/2014/main" id="{C79EEBDB-4B51-4A55-A665-00C0D2D085BF}"/>
                </a:ext>
              </a:extLst>
            </p:cNvPr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1787;p39">
              <a:extLst>
                <a:ext uri="{FF2B5EF4-FFF2-40B4-BE49-F238E27FC236}">
                  <a16:creationId xmlns:a16="http://schemas.microsoft.com/office/drawing/2014/main" id="{653D4FB6-F21D-4FF1-AF65-0D278A8AA89F}"/>
                </a:ext>
              </a:extLst>
            </p:cNvPr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1788;p39">
              <a:extLst>
                <a:ext uri="{FF2B5EF4-FFF2-40B4-BE49-F238E27FC236}">
                  <a16:creationId xmlns:a16="http://schemas.microsoft.com/office/drawing/2014/main" id="{06D2189E-9A81-469E-938C-E562AA8563D6}"/>
                </a:ext>
              </a:extLst>
            </p:cNvPr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1789;p39">
              <a:extLst>
                <a:ext uri="{FF2B5EF4-FFF2-40B4-BE49-F238E27FC236}">
                  <a16:creationId xmlns:a16="http://schemas.microsoft.com/office/drawing/2014/main" id="{878E92B6-FD04-4274-AC93-7AD435214269}"/>
                </a:ext>
              </a:extLst>
            </p:cNvPr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1790;p39">
              <a:extLst>
                <a:ext uri="{FF2B5EF4-FFF2-40B4-BE49-F238E27FC236}">
                  <a16:creationId xmlns:a16="http://schemas.microsoft.com/office/drawing/2014/main" id="{F8FC0B89-EE49-4B95-AA13-90F34F07B9D4}"/>
                </a:ext>
              </a:extLst>
            </p:cNvPr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1791;p39">
              <a:extLst>
                <a:ext uri="{FF2B5EF4-FFF2-40B4-BE49-F238E27FC236}">
                  <a16:creationId xmlns:a16="http://schemas.microsoft.com/office/drawing/2014/main" id="{1EB3439B-A02E-47FA-88EE-98A236A8A927}"/>
                </a:ext>
              </a:extLst>
            </p:cNvPr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1792;p39">
              <a:extLst>
                <a:ext uri="{FF2B5EF4-FFF2-40B4-BE49-F238E27FC236}">
                  <a16:creationId xmlns:a16="http://schemas.microsoft.com/office/drawing/2014/main" id="{CE9DA244-E3AA-4ED5-9EA9-F4ECC6524FAB}"/>
                </a:ext>
              </a:extLst>
            </p:cNvPr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1793;p39">
              <a:extLst>
                <a:ext uri="{FF2B5EF4-FFF2-40B4-BE49-F238E27FC236}">
                  <a16:creationId xmlns:a16="http://schemas.microsoft.com/office/drawing/2014/main" id="{79838F93-0261-457C-9B4D-4B071924CF8E}"/>
                </a:ext>
              </a:extLst>
            </p:cNvPr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1794;p39">
              <a:extLst>
                <a:ext uri="{FF2B5EF4-FFF2-40B4-BE49-F238E27FC236}">
                  <a16:creationId xmlns:a16="http://schemas.microsoft.com/office/drawing/2014/main" id="{1FF35487-1A99-4E22-A3D7-E821722722A7}"/>
                </a:ext>
              </a:extLst>
            </p:cNvPr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1795;p39">
              <a:extLst>
                <a:ext uri="{FF2B5EF4-FFF2-40B4-BE49-F238E27FC236}">
                  <a16:creationId xmlns:a16="http://schemas.microsoft.com/office/drawing/2014/main" id="{4B1857AF-7ADB-4F8E-8AE8-69C372899C2D}"/>
                </a:ext>
              </a:extLst>
            </p:cNvPr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1796;p39">
              <a:extLst>
                <a:ext uri="{FF2B5EF4-FFF2-40B4-BE49-F238E27FC236}">
                  <a16:creationId xmlns:a16="http://schemas.microsoft.com/office/drawing/2014/main" id="{23F4BBE1-66ED-4869-85EA-0C477EBAEA3C}"/>
                </a:ext>
              </a:extLst>
            </p:cNvPr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1797;p39">
              <a:extLst>
                <a:ext uri="{FF2B5EF4-FFF2-40B4-BE49-F238E27FC236}">
                  <a16:creationId xmlns:a16="http://schemas.microsoft.com/office/drawing/2014/main" id="{5124AF6C-BB7C-4AC7-9F3F-D97EBB3051D6}"/>
                </a:ext>
              </a:extLst>
            </p:cNvPr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1798;p39">
              <a:extLst>
                <a:ext uri="{FF2B5EF4-FFF2-40B4-BE49-F238E27FC236}">
                  <a16:creationId xmlns:a16="http://schemas.microsoft.com/office/drawing/2014/main" id="{3E6568B7-23FE-46E9-BCDB-DBD5A05D7339}"/>
                </a:ext>
              </a:extLst>
            </p:cNvPr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1799;p39">
              <a:extLst>
                <a:ext uri="{FF2B5EF4-FFF2-40B4-BE49-F238E27FC236}">
                  <a16:creationId xmlns:a16="http://schemas.microsoft.com/office/drawing/2014/main" id="{D91A6848-8CCC-4A76-9703-528FBF135520}"/>
                </a:ext>
              </a:extLst>
            </p:cNvPr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1800;p39">
              <a:extLst>
                <a:ext uri="{FF2B5EF4-FFF2-40B4-BE49-F238E27FC236}">
                  <a16:creationId xmlns:a16="http://schemas.microsoft.com/office/drawing/2014/main" id="{978D45C5-7AAE-413B-A9AF-8AE09C74FC7A}"/>
                </a:ext>
              </a:extLst>
            </p:cNvPr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1801;p39">
              <a:extLst>
                <a:ext uri="{FF2B5EF4-FFF2-40B4-BE49-F238E27FC236}">
                  <a16:creationId xmlns:a16="http://schemas.microsoft.com/office/drawing/2014/main" id="{E64A870A-698F-405C-8BAF-AE6BFE315B4E}"/>
                </a:ext>
              </a:extLst>
            </p:cNvPr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1802;p39">
              <a:extLst>
                <a:ext uri="{FF2B5EF4-FFF2-40B4-BE49-F238E27FC236}">
                  <a16:creationId xmlns:a16="http://schemas.microsoft.com/office/drawing/2014/main" id="{87DFCF60-6E2A-4A9B-8033-E962C97D0DBB}"/>
                </a:ext>
              </a:extLst>
            </p:cNvPr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1803;p39">
              <a:extLst>
                <a:ext uri="{FF2B5EF4-FFF2-40B4-BE49-F238E27FC236}">
                  <a16:creationId xmlns:a16="http://schemas.microsoft.com/office/drawing/2014/main" id="{CA04A122-7BF1-4237-9DEF-E103BCAC47B1}"/>
                </a:ext>
              </a:extLst>
            </p:cNvPr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1804;p39">
              <a:extLst>
                <a:ext uri="{FF2B5EF4-FFF2-40B4-BE49-F238E27FC236}">
                  <a16:creationId xmlns:a16="http://schemas.microsoft.com/office/drawing/2014/main" id="{071982EF-3D6F-4D3F-A108-0A4775E0BC92}"/>
                </a:ext>
              </a:extLst>
            </p:cNvPr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1805;p39">
              <a:extLst>
                <a:ext uri="{FF2B5EF4-FFF2-40B4-BE49-F238E27FC236}">
                  <a16:creationId xmlns:a16="http://schemas.microsoft.com/office/drawing/2014/main" id="{07CC9258-35F1-4A16-B658-9F215D80E499}"/>
                </a:ext>
              </a:extLst>
            </p:cNvPr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1806;p39">
              <a:extLst>
                <a:ext uri="{FF2B5EF4-FFF2-40B4-BE49-F238E27FC236}">
                  <a16:creationId xmlns:a16="http://schemas.microsoft.com/office/drawing/2014/main" id="{C9BAEF8C-C051-4649-A65B-F2D980360285}"/>
                </a:ext>
              </a:extLst>
            </p:cNvPr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1807;p39">
              <a:extLst>
                <a:ext uri="{FF2B5EF4-FFF2-40B4-BE49-F238E27FC236}">
                  <a16:creationId xmlns:a16="http://schemas.microsoft.com/office/drawing/2014/main" id="{9903B41C-D367-4A6E-AE0C-B7E9D5D3671C}"/>
                </a:ext>
              </a:extLst>
            </p:cNvPr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1808;p39">
              <a:extLst>
                <a:ext uri="{FF2B5EF4-FFF2-40B4-BE49-F238E27FC236}">
                  <a16:creationId xmlns:a16="http://schemas.microsoft.com/office/drawing/2014/main" id="{C3FF4C4B-FDF0-4EE8-AB66-47F1D2B332BE}"/>
                </a:ext>
              </a:extLst>
            </p:cNvPr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1809;p39">
              <a:extLst>
                <a:ext uri="{FF2B5EF4-FFF2-40B4-BE49-F238E27FC236}">
                  <a16:creationId xmlns:a16="http://schemas.microsoft.com/office/drawing/2014/main" id="{FB95BAFB-C9BE-41A9-8B53-7C6C482ADF20}"/>
                </a:ext>
              </a:extLst>
            </p:cNvPr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1810;p39">
              <a:extLst>
                <a:ext uri="{FF2B5EF4-FFF2-40B4-BE49-F238E27FC236}">
                  <a16:creationId xmlns:a16="http://schemas.microsoft.com/office/drawing/2014/main" id="{78731ECA-4C3C-41FC-8C8E-6F15845A45F8}"/>
                </a:ext>
              </a:extLst>
            </p:cNvPr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1811;p39">
              <a:extLst>
                <a:ext uri="{FF2B5EF4-FFF2-40B4-BE49-F238E27FC236}">
                  <a16:creationId xmlns:a16="http://schemas.microsoft.com/office/drawing/2014/main" id="{86177DA1-A84C-47FD-A846-195A4AAA2661}"/>
                </a:ext>
              </a:extLst>
            </p:cNvPr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1812;p39">
              <a:extLst>
                <a:ext uri="{FF2B5EF4-FFF2-40B4-BE49-F238E27FC236}">
                  <a16:creationId xmlns:a16="http://schemas.microsoft.com/office/drawing/2014/main" id="{51B57F4C-6078-488F-832E-4C0CCB0D7BF9}"/>
                </a:ext>
              </a:extLst>
            </p:cNvPr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1813;p39">
              <a:extLst>
                <a:ext uri="{FF2B5EF4-FFF2-40B4-BE49-F238E27FC236}">
                  <a16:creationId xmlns:a16="http://schemas.microsoft.com/office/drawing/2014/main" id="{A5CAD2C2-915A-4874-BCC8-5149C9937BF0}"/>
                </a:ext>
              </a:extLst>
            </p:cNvPr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1814;p39">
              <a:extLst>
                <a:ext uri="{FF2B5EF4-FFF2-40B4-BE49-F238E27FC236}">
                  <a16:creationId xmlns:a16="http://schemas.microsoft.com/office/drawing/2014/main" id="{3537DDD9-DDF5-4580-858F-BEAC8856FB8C}"/>
                </a:ext>
              </a:extLst>
            </p:cNvPr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1815;p39">
              <a:extLst>
                <a:ext uri="{FF2B5EF4-FFF2-40B4-BE49-F238E27FC236}">
                  <a16:creationId xmlns:a16="http://schemas.microsoft.com/office/drawing/2014/main" id="{DCADC6BD-E823-4E14-8DF4-6B55583A2EBC}"/>
                </a:ext>
              </a:extLst>
            </p:cNvPr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1816;p39">
              <a:extLst>
                <a:ext uri="{FF2B5EF4-FFF2-40B4-BE49-F238E27FC236}">
                  <a16:creationId xmlns:a16="http://schemas.microsoft.com/office/drawing/2014/main" id="{69832111-8E1B-45E8-8426-6BBD9C3DB053}"/>
                </a:ext>
              </a:extLst>
            </p:cNvPr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1817;p39">
              <a:extLst>
                <a:ext uri="{FF2B5EF4-FFF2-40B4-BE49-F238E27FC236}">
                  <a16:creationId xmlns:a16="http://schemas.microsoft.com/office/drawing/2014/main" id="{665B9056-276C-458B-A0E8-0475E66AEB77}"/>
                </a:ext>
              </a:extLst>
            </p:cNvPr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1818;p39">
              <a:extLst>
                <a:ext uri="{FF2B5EF4-FFF2-40B4-BE49-F238E27FC236}">
                  <a16:creationId xmlns:a16="http://schemas.microsoft.com/office/drawing/2014/main" id="{7F02B49B-0A02-4AA2-9D3A-2D273171D66A}"/>
                </a:ext>
              </a:extLst>
            </p:cNvPr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1819;p39">
              <a:extLst>
                <a:ext uri="{FF2B5EF4-FFF2-40B4-BE49-F238E27FC236}">
                  <a16:creationId xmlns:a16="http://schemas.microsoft.com/office/drawing/2014/main" id="{AFD39CDB-E0F0-465D-AE9E-12A2F0034053}"/>
                </a:ext>
              </a:extLst>
            </p:cNvPr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1820;p39">
              <a:extLst>
                <a:ext uri="{FF2B5EF4-FFF2-40B4-BE49-F238E27FC236}">
                  <a16:creationId xmlns:a16="http://schemas.microsoft.com/office/drawing/2014/main" id="{6E8C70A0-D9D2-4587-8419-1E94898AC91D}"/>
                </a:ext>
              </a:extLst>
            </p:cNvPr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1821;p39">
              <a:extLst>
                <a:ext uri="{FF2B5EF4-FFF2-40B4-BE49-F238E27FC236}">
                  <a16:creationId xmlns:a16="http://schemas.microsoft.com/office/drawing/2014/main" id="{E21FEA8B-3252-40EC-9BD4-C6DBAD7F9A8F}"/>
                </a:ext>
              </a:extLst>
            </p:cNvPr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1822;p39">
              <a:extLst>
                <a:ext uri="{FF2B5EF4-FFF2-40B4-BE49-F238E27FC236}">
                  <a16:creationId xmlns:a16="http://schemas.microsoft.com/office/drawing/2014/main" id="{6B1DBA3E-70E1-4A1E-84FC-625890862824}"/>
                </a:ext>
              </a:extLst>
            </p:cNvPr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1823;p39">
              <a:extLst>
                <a:ext uri="{FF2B5EF4-FFF2-40B4-BE49-F238E27FC236}">
                  <a16:creationId xmlns:a16="http://schemas.microsoft.com/office/drawing/2014/main" id="{229F6EA3-E396-4FF5-9D7C-A3C18BE438B1}"/>
                </a:ext>
              </a:extLst>
            </p:cNvPr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1824;p39">
              <a:extLst>
                <a:ext uri="{FF2B5EF4-FFF2-40B4-BE49-F238E27FC236}">
                  <a16:creationId xmlns:a16="http://schemas.microsoft.com/office/drawing/2014/main" id="{6FACEE9F-2AF3-4417-9AAA-FE566082E2D1}"/>
                </a:ext>
              </a:extLst>
            </p:cNvPr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1825;p39">
              <a:extLst>
                <a:ext uri="{FF2B5EF4-FFF2-40B4-BE49-F238E27FC236}">
                  <a16:creationId xmlns:a16="http://schemas.microsoft.com/office/drawing/2014/main" id="{25A4B1A3-3E9F-4C49-BE96-47000561E5FA}"/>
                </a:ext>
              </a:extLst>
            </p:cNvPr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1826;p39">
              <a:extLst>
                <a:ext uri="{FF2B5EF4-FFF2-40B4-BE49-F238E27FC236}">
                  <a16:creationId xmlns:a16="http://schemas.microsoft.com/office/drawing/2014/main" id="{77C59FB8-D04E-4FAE-BEBA-4DBD55F81916}"/>
                </a:ext>
              </a:extLst>
            </p:cNvPr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1827;p39">
              <a:extLst>
                <a:ext uri="{FF2B5EF4-FFF2-40B4-BE49-F238E27FC236}">
                  <a16:creationId xmlns:a16="http://schemas.microsoft.com/office/drawing/2014/main" id="{BB4BE5D0-329A-407A-8B76-AC55E059D92E}"/>
                </a:ext>
              </a:extLst>
            </p:cNvPr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1828;p39">
              <a:extLst>
                <a:ext uri="{FF2B5EF4-FFF2-40B4-BE49-F238E27FC236}">
                  <a16:creationId xmlns:a16="http://schemas.microsoft.com/office/drawing/2014/main" id="{4B359ECF-4664-4A75-9321-7A642FFA0B9F}"/>
                </a:ext>
              </a:extLst>
            </p:cNvPr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1829;p39">
              <a:extLst>
                <a:ext uri="{FF2B5EF4-FFF2-40B4-BE49-F238E27FC236}">
                  <a16:creationId xmlns:a16="http://schemas.microsoft.com/office/drawing/2014/main" id="{B5AEB14B-71DE-4BE1-99AB-F587042F505D}"/>
                </a:ext>
              </a:extLst>
            </p:cNvPr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1830;p39">
              <a:extLst>
                <a:ext uri="{FF2B5EF4-FFF2-40B4-BE49-F238E27FC236}">
                  <a16:creationId xmlns:a16="http://schemas.microsoft.com/office/drawing/2014/main" id="{2DD5B9BF-57EC-4E85-A2B0-4CCFC1B88A82}"/>
                </a:ext>
              </a:extLst>
            </p:cNvPr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1831;p39">
              <a:extLst>
                <a:ext uri="{FF2B5EF4-FFF2-40B4-BE49-F238E27FC236}">
                  <a16:creationId xmlns:a16="http://schemas.microsoft.com/office/drawing/2014/main" id="{03F37931-2A42-4890-A2E3-FE647A80BA6F}"/>
                </a:ext>
              </a:extLst>
            </p:cNvPr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1832;p39">
              <a:extLst>
                <a:ext uri="{FF2B5EF4-FFF2-40B4-BE49-F238E27FC236}">
                  <a16:creationId xmlns:a16="http://schemas.microsoft.com/office/drawing/2014/main" id="{CB4218BB-B802-4372-B4B9-8D64E908C363}"/>
                </a:ext>
              </a:extLst>
            </p:cNvPr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1833;p39">
              <a:extLst>
                <a:ext uri="{FF2B5EF4-FFF2-40B4-BE49-F238E27FC236}">
                  <a16:creationId xmlns:a16="http://schemas.microsoft.com/office/drawing/2014/main" id="{483E6D25-5D00-43E8-AA3B-635D67C425C6}"/>
                </a:ext>
              </a:extLst>
            </p:cNvPr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1834;p39">
              <a:extLst>
                <a:ext uri="{FF2B5EF4-FFF2-40B4-BE49-F238E27FC236}">
                  <a16:creationId xmlns:a16="http://schemas.microsoft.com/office/drawing/2014/main" id="{5EEB91EB-00BB-4C71-8E46-D7CACD5527D6}"/>
                </a:ext>
              </a:extLst>
            </p:cNvPr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1835;p39">
              <a:extLst>
                <a:ext uri="{FF2B5EF4-FFF2-40B4-BE49-F238E27FC236}">
                  <a16:creationId xmlns:a16="http://schemas.microsoft.com/office/drawing/2014/main" id="{CE0CDFA0-4495-4543-A797-5F15F34D58DD}"/>
                </a:ext>
              </a:extLst>
            </p:cNvPr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1836;p39">
              <a:extLst>
                <a:ext uri="{FF2B5EF4-FFF2-40B4-BE49-F238E27FC236}">
                  <a16:creationId xmlns:a16="http://schemas.microsoft.com/office/drawing/2014/main" id="{5B716C5A-D26D-47FD-A5B0-451AC6E82653}"/>
                </a:ext>
              </a:extLst>
            </p:cNvPr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1837;p39">
              <a:extLst>
                <a:ext uri="{FF2B5EF4-FFF2-40B4-BE49-F238E27FC236}">
                  <a16:creationId xmlns:a16="http://schemas.microsoft.com/office/drawing/2014/main" id="{B4B9A407-EB27-4BAE-8448-68BDEFD8FB06}"/>
                </a:ext>
              </a:extLst>
            </p:cNvPr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1838;p39">
              <a:extLst>
                <a:ext uri="{FF2B5EF4-FFF2-40B4-BE49-F238E27FC236}">
                  <a16:creationId xmlns:a16="http://schemas.microsoft.com/office/drawing/2014/main" id="{6214DA0E-72DE-4218-95F0-FE3980A7A53C}"/>
                </a:ext>
              </a:extLst>
            </p:cNvPr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1839;p39">
              <a:extLst>
                <a:ext uri="{FF2B5EF4-FFF2-40B4-BE49-F238E27FC236}">
                  <a16:creationId xmlns:a16="http://schemas.microsoft.com/office/drawing/2014/main" id="{B7FE350C-460D-45DC-8A98-C073393CF19C}"/>
                </a:ext>
              </a:extLst>
            </p:cNvPr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1840;p39">
              <a:extLst>
                <a:ext uri="{FF2B5EF4-FFF2-40B4-BE49-F238E27FC236}">
                  <a16:creationId xmlns:a16="http://schemas.microsoft.com/office/drawing/2014/main" id="{CC712D4E-85B7-496B-9F4F-15635C815546}"/>
                </a:ext>
              </a:extLst>
            </p:cNvPr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1841;p39">
              <a:extLst>
                <a:ext uri="{FF2B5EF4-FFF2-40B4-BE49-F238E27FC236}">
                  <a16:creationId xmlns:a16="http://schemas.microsoft.com/office/drawing/2014/main" id="{83011845-5BF7-4E55-B4E3-81B563EA6A37}"/>
                </a:ext>
              </a:extLst>
            </p:cNvPr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1842;p39">
              <a:extLst>
                <a:ext uri="{FF2B5EF4-FFF2-40B4-BE49-F238E27FC236}">
                  <a16:creationId xmlns:a16="http://schemas.microsoft.com/office/drawing/2014/main" id="{33A04296-5859-4E4D-90D1-2C20860D7211}"/>
                </a:ext>
              </a:extLst>
            </p:cNvPr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1843;p39">
              <a:extLst>
                <a:ext uri="{FF2B5EF4-FFF2-40B4-BE49-F238E27FC236}">
                  <a16:creationId xmlns:a16="http://schemas.microsoft.com/office/drawing/2014/main" id="{9E2D9EB0-5ABB-47D1-9A69-EC6159AAF7A8}"/>
                </a:ext>
              </a:extLst>
            </p:cNvPr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1844;p39">
              <a:extLst>
                <a:ext uri="{FF2B5EF4-FFF2-40B4-BE49-F238E27FC236}">
                  <a16:creationId xmlns:a16="http://schemas.microsoft.com/office/drawing/2014/main" id="{CD06E9E4-5550-47FD-A2E3-BD055B2D49CC}"/>
                </a:ext>
              </a:extLst>
            </p:cNvPr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1845;p39">
              <a:extLst>
                <a:ext uri="{FF2B5EF4-FFF2-40B4-BE49-F238E27FC236}">
                  <a16:creationId xmlns:a16="http://schemas.microsoft.com/office/drawing/2014/main" id="{CBC38238-61A3-49F7-8D6B-A730E93A27E8}"/>
                </a:ext>
              </a:extLst>
            </p:cNvPr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1846;p39">
              <a:extLst>
                <a:ext uri="{FF2B5EF4-FFF2-40B4-BE49-F238E27FC236}">
                  <a16:creationId xmlns:a16="http://schemas.microsoft.com/office/drawing/2014/main" id="{227D0829-BEF7-44A5-8F36-A5265E1E85FF}"/>
                </a:ext>
              </a:extLst>
            </p:cNvPr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1847;p39">
              <a:extLst>
                <a:ext uri="{FF2B5EF4-FFF2-40B4-BE49-F238E27FC236}">
                  <a16:creationId xmlns:a16="http://schemas.microsoft.com/office/drawing/2014/main" id="{88FCF9CA-8640-4585-B79C-91C73BCF1E9F}"/>
                </a:ext>
              </a:extLst>
            </p:cNvPr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1848;p39">
              <a:extLst>
                <a:ext uri="{FF2B5EF4-FFF2-40B4-BE49-F238E27FC236}">
                  <a16:creationId xmlns:a16="http://schemas.microsoft.com/office/drawing/2014/main" id="{DBD1111A-E42C-42F1-AA1A-B9A484739CDF}"/>
                </a:ext>
              </a:extLst>
            </p:cNvPr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1849;p39">
              <a:extLst>
                <a:ext uri="{FF2B5EF4-FFF2-40B4-BE49-F238E27FC236}">
                  <a16:creationId xmlns:a16="http://schemas.microsoft.com/office/drawing/2014/main" id="{C0F461DA-20E3-42D3-9B02-FDBDAD1115A0}"/>
                </a:ext>
              </a:extLst>
            </p:cNvPr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1850;p39">
              <a:extLst>
                <a:ext uri="{FF2B5EF4-FFF2-40B4-BE49-F238E27FC236}">
                  <a16:creationId xmlns:a16="http://schemas.microsoft.com/office/drawing/2014/main" id="{46148442-5EAD-46F2-89E9-DE402118A8EF}"/>
                </a:ext>
              </a:extLst>
            </p:cNvPr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1851;p39">
              <a:extLst>
                <a:ext uri="{FF2B5EF4-FFF2-40B4-BE49-F238E27FC236}">
                  <a16:creationId xmlns:a16="http://schemas.microsoft.com/office/drawing/2014/main" id="{90C6FF54-8660-4946-B5ED-35E32D84DE5F}"/>
                </a:ext>
              </a:extLst>
            </p:cNvPr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1852;p39">
              <a:extLst>
                <a:ext uri="{FF2B5EF4-FFF2-40B4-BE49-F238E27FC236}">
                  <a16:creationId xmlns:a16="http://schemas.microsoft.com/office/drawing/2014/main" id="{40367268-F454-4691-8085-5BC6A30D13BF}"/>
                </a:ext>
              </a:extLst>
            </p:cNvPr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1853;p39">
              <a:extLst>
                <a:ext uri="{FF2B5EF4-FFF2-40B4-BE49-F238E27FC236}">
                  <a16:creationId xmlns:a16="http://schemas.microsoft.com/office/drawing/2014/main" id="{52C134FA-4381-4E55-A149-1047D38C597A}"/>
                </a:ext>
              </a:extLst>
            </p:cNvPr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1854;p39">
              <a:extLst>
                <a:ext uri="{FF2B5EF4-FFF2-40B4-BE49-F238E27FC236}">
                  <a16:creationId xmlns:a16="http://schemas.microsoft.com/office/drawing/2014/main" id="{19AFC818-D9CA-4842-9F68-217084F5C3D1}"/>
                </a:ext>
              </a:extLst>
            </p:cNvPr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1855;p39">
              <a:extLst>
                <a:ext uri="{FF2B5EF4-FFF2-40B4-BE49-F238E27FC236}">
                  <a16:creationId xmlns:a16="http://schemas.microsoft.com/office/drawing/2014/main" id="{E0C00F4A-9CE7-4DC4-B048-06780F4999B0}"/>
                </a:ext>
              </a:extLst>
            </p:cNvPr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1856;p39">
              <a:extLst>
                <a:ext uri="{FF2B5EF4-FFF2-40B4-BE49-F238E27FC236}">
                  <a16:creationId xmlns:a16="http://schemas.microsoft.com/office/drawing/2014/main" id="{18C08A66-699E-4A62-B3F9-3B1AB2032FFC}"/>
                </a:ext>
              </a:extLst>
            </p:cNvPr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1857;p39">
              <a:extLst>
                <a:ext uri="{FF2B5EF4-FFF2-40B4-BE49-F238E27FC236}">
                  <a16:creationId xmlns:a16="http://schemas.microsoft.com/office/drawing/2014/main" id="{FC8925D9-453F-4D0F-965A-ECC6572BDDC5}"/>
                </a:ext>
              </a:extLst>
            </p:cNvPr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1858;p39">
              <a:extLst>
                <a:ext uri="{FF2B5EF4-FFF2-40B4-BE49-F238E27FC236}">
                  <a16:creationId xmlns:a16="http://schemas.microsoft.com/office/drawing/2014/main" id="{3209556A-2CC0-4096-90A6-EF0E57542CC1}"/>
                </a:ext>
              </a:extLst>
            </p:cNvPr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1859;p39">
              <a:extLst>
                <a:ext uri="{FF2B5EF4-FFF2-40B4-BE49-F238E27FC236}">
                  <a16:creationId xmlns:a16="http://schemas.microsoft.com/office/drawing/2014/main" id="{094CBD55-B7D7-41E4-818C-EBA187170C32}"/>
                </a:ext>
              </a:extLst>
            </p:cNvPr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1860;p39">
              <a:extLst>
                <a:ext uri="{FF2B5EF4-FFF2-40B4-BE49-F238E27FC236}">
                  <a16:creationId xmlns:a16="http://schemas.microsoft.com/office/drawing/2014/main" id="{B5F7D2BC-0D4F-42EB-9CC5-A14423AD00AF}"/>
                </a:ext>
              </a:extLst>
            </p:cNvPr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1861;p39">
              <a:extLst>
                <a:ext uri="{FF2B5EF4-FFF2-40B4-BE49-F238E27FC236}">
                  <a16:creationId xmlns:a16="http://schemas.microsoft.com/office/drawing/2014/main" id="{81EAF04C-8FD3-492F-AC5B-9638DCED77C7}"/>
                </a:ext>
              </a:extLst>
            </p:cNvPr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1862;p39">
              <a:extLst>
                <a:ext uri="{FF2B5EF4-FFF2-40B4-BE49-F238E27FC236}">
                  <a16:creationId xmlns:a16="http://schemas.microsoft.com/office/drawing/2014/main" id="{CC8686EC-1BC3-4907-A292-A4968CAB64BD}"/>
                </a:ext>
              </a:extLst>
            </p:cNvPr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1863;p39">
              <a:extLst>
                <a:ext uri="{FF2B5EF4-FFF2-40B4-BE49-F238E27FC236}">
                  <a16:creationId xmlns:a16="http://schemas.microsoft.com/office/drawing/2014/main" id="{D6A8E168-73F2-43EC-8FE1-3BE54FB8F17B}"/>
                </a:ext>
              </a:extLst>
            </p:cNvPr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1864;p39">
              <a:extLst>
                <a:ext uri="{FF2B5EF4-FFF2-40B4-BE49-F238E27FC236}">
                  <a16:creationId xmlns:a16="http://schemas.microsoft.com/office/drawing/2014/main" id="{C5C365F1-4193-450E-864B-DAB0BE0ACD9C}"/>
                </a:ext>
              </a:extLst>
            </p:cNvPr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1865;p39">
              <a:extLst>
                <a:ext uri="{FF2B5EF4-FFF2-40B4-BE49-F238E27FC236}">
                  <a16:creationId xmlns:a16="http://schemas.microsoft.com/office/drawing/2014/main" id="{D58F6AC2-173B-46FA-B5CF-CCC73B0E5FC0}"/>
                </a:ext>
              </a:extLst>
            </p:cNvPr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1866;p39">
              <a:extLst>
                <a:ext uri="{FF2B5EF4-FFF2-40B4-BE49-F238E27FC236}">
                  <a16:creationId xmlns:a16="http://schemas.microsoft.com/office/drawing/2014/main" id="{D26CD39F-2C13-432E-B119-7B077752CFF0}"/>
                </a:ext>
              </a:extLst>
            </p:cNvPr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1867;p39">
              <a:extLst>
                <a:ext uri="{FF2B5EF4-FFF2-40B4-BE49-F238E27FC236}">
                  <a16:creationId xmlns:a16="http://schemas.microsoft.com/office/drawing/2014/main" id="{8F59954E-D958-4895-9472-390C325558C5}"/>
                </a:ext>
              </a:extLst>
            </p:cNvPr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1868;p39">
              <a:extLst>
                <a:ext uri="{FF2B5EF4-FFF2-40B4-BE49-F238E27FC236}">
                  <a16:creationId xmlns:a16="http://schemas.microsoft.com/office/drawing/2014/main" id="{EF5520D0-E656-4E13-97B8-428F3F0D04B8}"/>
                </a:ext>
              </a:extLst>
            </p:cNvPr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1869;p39">
              <a:extLst>
                <a:ext uri="{FF2B5EF4-FFF2-40B4-BE49-F238E27FC236}">
                  <a16:creationId xmlns:a16="http://schemas.microsoft.com/office/drawing/2014/main" id="{8DDF5301-917D-4D2B-A9EB-1C7DCBB7450F}"/>
                </a:ext>
              </a:extLst>
            </p:cNvPr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1870;p39">
              <a:extLst>
                <a:ext uri="{FF2B5EF4-FFF2-40B4-BE49-F238E27FC236}">
                  <a16:creationId xmlns:a16="http://schemas.microsoft.com/office/drawing/2014/main" id="{CDCC9F13-33E8-4257-8735-01ADDB4A7604}"/>
                </a:ext>
              </a:extLst>
            </p:cNvPr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1871;p39">
              <a:extLst>
                <a:ext uri="{FF2B5EF4-FFF2-40B4-BE49-F238E27FC236}">
                  <a16:creationId xmlns:a16="http://schemas.microsoft.com/office/drawing/2014/main" id="{F2DE8D66-6E71-4663-8EBB-61EDAF21E746}"/>
                </a:ext>
              </a:extLst>
            </p:cNvPr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1872;p39">
              <a:extLst>
                <a:ext uri="{FF2B5EF4-FFF2-40B4-BE49-F238E27FC236}">
                  <a16:creationId xmlns:a16="http://schemas.microsoft.com/office/drawing/2014/main" id="{E08F3BFE-D469-4478-A703-8C70CA73C59F}"/>
                </a:ext>
              </a:extLst>
            </p:cNvPr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1873;p39">
              <a:extLst>
                <a:ext uri="{FF2B5EF4-FFF2-40B4-BE49-F238E27FC236}">
                  <a16:creationId xmlns:a16="http://schemas.microsoft.com/office/drawing/2014/main" id="{FF9D4703-CB2F-4FE1-92EF-DA1414D35FB8}"/>
                </a:ext>
              </a:extLst>
            </p:cNvPr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1874;p39">
              <a:extLst>
                <a:ext uri="{FF2B5EF4-FFF2-40B4-BE49-F238E27FC236}">
                  <a16:creationId xmlns:a16="http://schemas.microsoft.com/office/drawing/2014/main" id="{6867BA37-3622-4FE2-8C02-C21B2F367FF8}"/>
                </a:ext>
              </a:extLst>
            </p:cNvPr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1875;p39">
              <a:extLst>
                <a:ext uri="{FF2B5EF4-FFF2-40B4-BE49-F238E27FC236}">
                  <a16:creationId xmlns:a16="http://schemas.microsoft.com/office/drawing/2014/main" id="{13986307-AD30-4BC5-A8BE-B88FADDF654E}"/>
                </a:ext>
              </a:extLst>
            </p:cNvPr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1876;p39">
              <a:extLst>
                <a:ext uri="{FF2B5EF4-FFF2-40B4-BE49-F238E27FC236}">
                  <a16:creationId xmlns:a16="http://schemas.microsoft.com/office/drawing/2014/main" id="{B17210BB-DF78-45D0-A59D-28DECC2A3D9C}"/>
                </a:ext>
              </a:extLst>
            </p:cNvPr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1877;p39">
              <a:extLst>
                <a:ext uri="{FF2B5EF4-FFF2-40B4-BE49-F238E27FC236}">
                  <a16:creationId xmlns:a16="http://schemas.microsoft.com/office/drawing/2014/main" id="{02B1CD14-97CA-4E59-B1F6-FF55C0DE9078}"/>
                </a:ext>
              </a:extLst>
            </p:cNvPr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1878;p39">
              <a:extLst>
                <a:ext uri="{FF2B5EF4-FFF2-40B4-BE49-F238E27FC236}">
                  <a16:creationId xmlns:a16="http://schemas.microsoft.com/office/drawing/2014/main" id="{9ECC370D-EA87-4F92-B9F9-AF756039EDAB}"/>
                </a:ext>
              </a:extLst>
            </p:cNvPr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1879;p39">
              <a:extLst>
                <a:ext uri="{FF2B5EF4-FFF2-40B4-BE49-F238E27FC236}">
                  <a16:creationId xmlns:a16="http://schemas.microsoft.com/office/drawing/2014/main" id="{F639F819-E447-400D-BD59-339C17DAFE56}"/>
                </a:ext>
              </a:extLst>
            </p:cNvPr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1880;p39">
              <a:extLst>
                <a:ext uri="{FF2B5EF4-FFF2-40B4-BE49-F238E27FC236}">
                  <a16:creationId xmlns:a16="http://schemas.microsoft.com/office/drawing/2014/main" id="{49553CA5-6DC7-4110-97E6-1CD9571B6CA6}"/>
                </a:ext>
              </a:extLst>
            </p:cNvPr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1881;p39">
              <a:extLst>
                <a:ext uri="{FF2B5EF4-FFF2-40B4-BE49-F238E27FC236}">
                  <a16:creationId xmlns:a16="http://schemas.microsoft.com/office/drawing/2014/main" id="{48871790-7AE7-430F-AA8D-ECE377FD959B}"/>
                </a:ext>
              </a:extLst>
            </p:cNvPr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1882;p39">
              <a:extLst>
                <a:ext uri="{FF2B5EF4-FFF2-40B4-BE49-F238E27FC236}">
                  <a16:creationId xmlns:a16="http://schemas.microsoft.com/office/drawing/2014/main" id="{A5AEC2C3-B006-42B4-A592-B9194439CD3E}"/>
                </a:ext>
              </a:extLst>
            </p:cNvPr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1883;p39">
              <a:extLst>
                <a:ext uri="{FF2B5EF4-FFF2-40B4-BE49-F238E27FC236}">
                  <a16:creationId xmlns:a16="http://schemas.microsoft.com/office/drawing/2014/main" id="{4F8DEBF2-61C2-49AD-9B0E-0DE7910E357D}"/>
                </a:ext>
              </a:extLst>
            </p:cNvPr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1884;p39">
              <a:extLst>
                <a:ext uri="{FF2B5EF4-FFF2-40B4-BE49-F238E27FC236}">
                  <a16:creationId xmlns:a16="http://schemas.microsoft.com/office/drawing/2014/main" id="{858EF404-BCFB-4FE8-B4A1-E04D89CB1A69}"/>
                </a:ext>
              </a:extLst>
            </p:cNvPr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1885;p39">
              <a:extLst>
                <a:ext uri="{FF2B5EF4-FFF2-40B4-BE49-F238E27FC236}">
                  <a16:creationId xmlns:a16="http://schemas.microsoft.com/office/drawing/2014/main" id="{A8D71445-6807-49FC-A5C3-C3D64DF12B6F}"/>
                </a:ext>
              </a:extLst>
            </p:cNvPr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1886;p39">
              <a:extLst>
                <a:ext uri="{FF2B5EF4-FFF2-40B4-BE49-F238E27FC236}">
                  <a16:creationId xmlns:a16="http://schemas.microsoft.com/office/drawing/2014/main" id="{2EDEA6D6-98FD-425C-AA0D-6BF857C10623}"/>
                </a:ext>
              </a:extLst>
            </p:cNvPr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1887;p39">
              <a:extLst>
                <a:ext uri="{FF2B5EF4-FFF2-40B4-BE49-F238E27FC236}">
                  <a16:creationId xmlns:a16="http://schemas.microsoft.com/office/drawing/2014/main" id="{71693E7E-7557-47C4-BA09-1FC36411645F}"/>
                </a:ext>
              </a:extLst>
            </p:cNvPr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1888;p39">
              <a:extLst>
                <a:ext uri="{FF2B5EF4-FFF2-40B4-BE49-F238E27FC236}">
                  <a16:creationId xmlns:a16="http://schemas.microsoft.com/office/drawing/2014/main" id="{BC1F7110-9649-40F1-9B23-CC5C866BBD16}"/>
                </a:ext>
              </a:extLst>
            </p:cNvPr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1889;p39">
              <a:extLst>
                <a:ext uri="{FF2B5EF4-FFF2-40B4-BE49-F238E27FC236}">
                  <a16:creationId xmlns:a16="http://schemas.microsoft.com/office/drawing/2014/main" id="{F7B4F3B1-6F57-4A60-A608-52D6C4E8D8EF}"/>
                </a:ext>
              </a:extLst>
            </p:cNvPr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1890;p39">
              <a:extLst>
                <a:ext uri="{FF2B5EF4-FFF2-40B4-BE49-F238E27FC236}">
                  <a16:creationId xmlns:a16="http://schemas.microsoft.com/office/drawing/2014/main" id="{5A25E6FB-7081-49D3-A1A1-BE7F3CA55434}"/>
                </a:ext>
              </a:extLst>
            </p:cNvPr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1891;p39">
              <a:extLst>
                <a:ext uri="{FF2B5EF4-FFF2-40B4-BE49-F238E27FC236}">
                  <a16:creationId xmlns:a16="http://schemas.microsoft.com/office/drawing/2014/main" id="{984A6F66-5B1B-4AA6-BF1B-4949314DC322}"/>
                </a:ext>
              </a:extLst>
            </p:cNvPr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1892;p39">
              <a:extLst>
                <a:ext uri="{FF2B5EF4-FFF2-40B4-BE49-F238E27FC236}">
                  <a16:creationId xmlns:a16="http://schemas.microsoft.com/office/drawing/2014/main" id="{D76AE2F9-C1E0-4230-9791-D747B4A6E0E1}"/>
                </a:ext>
              </a:extLst>
            </p:cNvPr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1893;p39">
              <a:extLst>
                <a:ext uri="{FF2B5EF4-FFF2-40B4-BE49-F238E27FC236}">
                  <a16:creationId xmlns:a16="http://schemas.microsoft.com/office/drawing/2014/main" id="{69B502D3-8611-4563-B074-AEDB7507A1D6}"/>
                </a:ext>
              </a:extLst>
            </p:cNvPr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1894;p39">
              <a:extLst>
                <a:ext uri="{FF2B5EF4-FFF2-40B4-BE49-F238E27FC236}">
                  <a16:creationId xmlns:a16="http://schemas.microsoft.com/office/drawing/2014/main" id="{8D80D22B-B88D-4772-8064-70A2DA6D1FE2}"/>
                </a:ext>
              </a:extLst>
            </p:cNvPr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1895;p39">
              <a:extLst>
                <a:ext uri="{FF2B5EF4-FFF2-40B4-BE49-F238E27FC236}">
                  <a16:creationId xmlns:a16="http://schemas.microsoft.com/office/drawing/2014/main" id="{E7D37CA6-6B5D-43AD-9D47-6D7B320433E9}"/>
                </a:ext>
              </a:extLst>
            </p:cNvPr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1896;p39">
              <a:extLst>
                <a:ext uri="{FF2B5EF4-FFF2-40B4-BE49-F238E27FC236}">
                  <a16:creationId xmlns:a16="http://schemas.microsoft.com/office/drawing/2014/main" id="{5D7F0008-7BC0-4E47-ACC1-E4092CF8B712}"/>
                </a:ext>
              </a:extLst>
            </p:cNvPr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1897;p39">
              <a:extLst>
                <a:ext uri="{FF2B5EF4-FFF2-40B4-BE49-F238E27FC236}">
                  <a16:creationId xmlns:a16="http://schemas.microsoft.com/office/drawing/2014/main" id="{9AD941C7-55B8-4397-A33D-E772FE589C49}"/>
                </a:ext>
              </a:extLst>
            </p:cNvPr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1898;p39">
              <a:extLst>
                <a:ext uri="{FF2B5EF4-FFF2-40B4-BE49-F238E27FC236}">
                  <a16:creationId xmlns:a16="http://schemas.microsoft.com/office/drawing/2014/main" id="{978CFCC6-6FBD-4A33-9474-3B556B69D34A}"/>
                </a:ext>
              </a:extLst>
            </p:cNvPr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1899;p39">
              <a:extLst>
                <a:ext uri="{FF2B5EF4-FFF2-40B4-BE49-F238E27FC236}">
                  <a16:creationId xmlns:a16="http://schemas.microsoft.com/office/drawing/2014/main" id="{5786A169-A2E9-45F6-B5C2-63F4A9CA4854}"/>
                </a:ext>
              </a:extLst>
            </p:cNvPr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1900;p39">
              <a:extLst>
                <a:ext uri="{FF2B5EF4-FFF2-40B4-BE49-F238E27FC236}">
                  <a16:creationId xmlns:a16="http://schemas.microsoft.com/office/drawing/2014/main" id="{1AE1607D-1947-40E2-BA42-9DEB34E8F7AE}"/>
                </a:ext>
              </a:extLst>
            </p:cNvPr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1901;p39">
              <a:extLst>
                <a:ext uri="{FF2B5EF4-FFF2-40B4-BE49-F238E27FC236}">
                  <a16:creationId xmlns:a16="http://schemas.microsoft.com/office/drawing/2014/main" id="{46E36105-BF0F-4CF6-B0F3-26C342C15083}"/>
                </a:ext>
              </a:extLst>
            </p:cNvPr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1902;p39">
              <a:extLst>
                <a:ext uri="{FF2B5EF4-FFF2-40B4-BE49-F238E27FC236}">
                  <a16:creationId xmlns:a16="http://schemas.microsoft.com/office/drawing/2014/main" id="{11C295A3-BD9A-408E-95FF-314A1EC73166}"/>
                </a:ext>
              </a:extLst>
            </p:cNvPr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1903;p39">
              <a:extLst>
                <a:ext uri="{FF2B5EF4-FFF2-40B4-BE49-F238E27FC236}">
                  <a16:creationId xmlns:a16="http://schemas.microsoft.com/office/drawing/2014/main" id="{5AA99214-95EC-4592-ACCE-67A9701FD46D}"/>
                </a:ext>
              </a:extLst>
            </p:cNvPr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1904;p39">
              <a:extLst>
                <a:ext uri="{FF2B5EF4-FFF2-40B4-BE49-F238E27FC236}">
                  <a16:creationId xmlns:a16="http://schemas.microsoft.com/office/drawing/2014/main" id="{459544B9-A1F1-441E-86CC-061094407756}"/>
                </a:ext>
              </a:extLst>
            </p:cNvPr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1905;p39">
              <a:extLst>
                <a:ext uri="{FF2B5EF4-FFF2-40B4-BE49-F238E27FC236}">
                  <a16:creationId xmlns:a16="http://schemas.microsoft.com/office/drawing/2014/main" id="{B439540B-A2B0-4B81-B188-6C5F7D41DBB9}"/>
                </a:ext>
              </a:extLst>
            </p:cNvPr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1906;p39">
              <a:extLst>
                <a:ext uri="{FF2B5EF4-FFF2-40B4-BE49-F238E27FC236}">
                  <a16:creationId xmlns:a16="http://schemas.microsoft.com/office/drawing/2014/main" id="{A7BEEEB2-61E2-4CBD-B13F-287A0C645EE9}"/>
                </a:ext>
              </a:extLst>
            </p:cNvPr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1907;p39">
              <a:extLst>
                <a:ext uri="{FF2B5EF4-FFF2-40B4-BE49-F238E27FC236}">
                  <a16:creationId xmlns:a16="http://schemas.microsoft.com/office/drawing/2014/main" id="{A0BDE54B-59A5-4888-9BFF-8C69C580F4B2}"/>
                </a:ext>
              </a:extLst>
            </p:cNvPr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1908;p39">
              <a:extLst>
                <a:ext uri="{FF2B5EF4-FFF2-40B4-BE49-F238E27FC236}">
                  <a16:creationId xmlns:a16="http://schemas.microsoft.com/office/drawing/2014/main" id="{F73FE51D-8056-4169-8F5C-A53A5CC9DF72}"/>
                </a:ext>
              </a:extLst>
            </p:cNvPr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1909;p39">
              <a:extLst>
                <a:ext uri="{FF2B5EF4-FFF2-40B4-BE49-F238E27FC236}">
                  <a16:creationId xmlns:a16="http://schemas.microsoft.com/office/drawing/2014/main" id="{4AEC7FB9-F4E8-4B0B-90F1-5095FB9234AC}"/>
                </a:ext>
              </a:extLst>
            </p:cNvPr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1910;p39">
              <a:extLst>
                <a:ext uri="{FF2B5EF4-FFF2-40B4-BE49-F238E27FC236}">
                  <a16:creationId xmlns:a16="http://schemas.microsoft.com/office/drawing/2014/main" id="{EFEDFE71-5A18-4AB7-A1CE-E4382E9D1873}"/>
                </a:ext>
              </a:extLst>
            </p:cNvPr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1911;p39">
              <a:extLst>
                <a:ext uri="{FF2B5EF4-FFF2-40B4-BE49-F238E27FC236}">
                  <a16:creationId xmlns:a16="http://schemas.microsoft.com/office/drawing/2014/main" id="{3C3A734F-A384-4DB5-AF66-512BE6E2BAC7}"/>
                </a:ext>
              </a:extLst>
            </p:cNvPr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1912;p39">
              <a:extLst>
                <a:ext uri="{FF2B5EF4-FFF2-40B4-BE49-F238E27FC236}">
                  <a16:creationId xmlns:a16="http://schemas.microsoft.com/office/drawing/2014/main" id="{025F9D0C-F2C8-4AAF-B660-284FA0E1304E}"/>
                </a:ext>
              </a:extLst>
            </p:cNvPr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1913;p39">
              <a:extLst>
                <a:ext uri="{FF2B5EF4-FFF2-40B4-BE49-F238E27FC236}">
                  <a16:creationId xmlns:a16="http://schemas.microsoft.com/office/drawing/2014/main" id="{A26E2774-A5C4-49E0-834A-A3305B2E6848}"/>
                </a:ext>
              </a:extLst>
            </p:cNvPr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1914;p39">
              <a:extLst>
                <a:ext uri="{FF2B5EF4-FFF2-40B4-BE49-F238E27FC236}">
                  <a16:creationId xmlns:a16="http://schemas.microsoft.com/office/drawing/2014/main" id="{8CF71494-98BF-4D6D-9261-868DCBB4F6B2}"/>
                </a:ext>
              </a:extLst>
            </p:cNvPr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1915;p39">
              <a:extLst>
                <a:ext uri="{FF2B5EF4-FFF2-40B4-BE49-F238E27FC236}">
                  <a16:creationId xmlns:a16="http://schemas.microsoft.com/office/drawing/2014/main" id="{4A420EC5-2C83-4796-833B-F2D747072D29}"/>
                </a:ext>
              </a:extLst>
            </p:cNvPr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1916;p39">
              <a:extLst>
                <a:ext uri="{FF2B5EF4-FFF2-40B4-BE49-F238E27FC236}">
                  <a16:creationId xmlns:a16="http://schemas.microsoft.com/office/drawing/2014/main" id="{5584D63F-478A-460C-ADFA-FD66D7B9F426}"/>
                </a:ext>
              </a:extLst>
            </p:cNvPr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1917;p39">
              <a:extLst>
                <a:ext uri="{FF2B5EF4-FFF2-40B4-BE49-F238E27FC236}">
                  <a16:creationId xmlns:a16="http://schemas.microsoft.com/office/drawing/2014/main" id="{F1154ED9-F059-45B7-943E-97176A080A21}"/>
                </a:ext>
              </a:extLst>
            </p:cNvPr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1918;p39">
              <a:extLst>
                <a:ext uri="{FF2B5EF4-FFF2-40B4-BE49-F238E27FC236}">
                  <a16:creationId xmlns:a16="http://schemas.microsoft.com/office/drawing/2014/main" id="{253F9CE6-6AB1-4E41-B48B-B29A0213E17C}"/>
                </a:ext>
              </a:extLst>
            </p:cNvPr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1919;p39">
              <a:extLst>
                <a:ext uri="{FF2B5EF4-FFF2-40B4-BE49-F238E27FC236}">
                  <a16:creationId xmlns:a16="http://schemas.microsoft.com/office/drawing/2014/main" id="{7FD5E607-DDA5-4F56-BFE9-A5A2911DDE80}"/>
                </a:ext>
              </a:extLst>
            </p:cNvPr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1920;p39">
              <a:extLst>
                <a:ext uri="{FF2B5EF4-FFF2-40B4-BE49-F238E27FC236}">
                  <a16:creationId xmlns:a16="http://schemas.microsoft.com/office/drawing/2014/main" id="{026E0EBE-7462-4FBC-B197-B1839C217AA6}"/>
                </a:ext>
              </a:extLst>
            </p:cNvPr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1921;p39">
              <a:extLst>
                <a:ext uri="{FF2B5EF4-FFF2-40B4-BE49-F238E27FC236}">
                  <a16:creationId xmlns:a16="http://schemas.microsoft.com/office/drawing/2014/main" id="{31E4955D-A01B-49FE-BD09-0A7503660E5D}"/>
                </a:ext>
              </a:extLst>
            </p:cNvPr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1922;p39">
              <a:extLst>
                <a:ext uri="{FF2B5EF4-FFF2-40B4-BE49-F238E27FC236}">
                  <a16:creationId xmlns:a16="http://schemas.microsoft.com/office/drawing/2014/main" id="{05648E93-C881-4F12-AA23-AC7275E1CEA4}"/>
                </a:ext>
              </a:extLst>
            </p:cNvPr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1923;p39">
              <a:extLst>
                <a:ext uri="{FF2B5EF4-FFF2-40B4-BE49-F238E27FC236}">
                  <a16:creationId xmlns:a16="http://schemas.microsoft.com/office/drawing/2014/main" id="{81C479B0-EC07-444F-9158-F54E85CC0FB9}"/>
                </a:ext>
              </a:extLst>
            </p:cNvPr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1924;p39">
              <a:extLst>
                <a:ext uri="{FF2B5EF4-FFF2-40B4-BE49-F238E27FC236}">
                  <a16:creationId xmlns:a16="http://schemas.microsoft.com/office/drawing/2014/main" id="{DA2D9313-F894-4732-8612-A1F739F33AF8}"/>
                </a:ext>
              </a:extLst>
            </p:cNvPr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1925;p39">
              <a:extLst>
                <a:ext uri="{FF2B5EF4-FFF2-40B4-BE49-F238E27FC236}">
                  <a16:creationId xmlns:a16="http://schemas.microsoft.com/office/drawing/2014/main" id="{67122298-639F-4004-8696-48DC061B4B14}"/>
                </a:ext>
              </a:extLst>
            </p:cNvPr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1926;p39">
              <a:extLst>
                <a:ext uri="{FF2B5EF4-FFF2-40B4-BE49-F238E27FC236}">
                  <a16:creationId xmlns:a16="http://schemas.microsoft.com/office/drawing/2014/main" id="{A3EB42B6-0957-4602-B43A-38E3839B5BC8}"/>
                </a:ext>
              </a:extLst>
            </p:cNvPr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1927;p39">
              <a:extLst>
                <a:ext uri="{FF2B5EF4-FFF2-40B4-BE49-F238E27FC236}">
                  <a16:creationId xmlns:a16="http://schemas.microsoft.com/office/drawing/2014/main" id="{3E3F8EC5-4D5D-4398-9763-53AAA49A1921}"/>
                </a:ext>
              </a:extLst>
            </p:cNvPr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1928;p39">
              <a:extLst>
                <a:ext uri="{FF2B5EF4-FFF2-40B4-BE49-F238E27FC236}">
                  <a16:creationId xmlns:a16="http://schemas.microsoft.com/office/drawing/2014/main" id="{69FF8405-0F2A-4C6D-9A42-5DBD505D28EC}"/>
                </a:ext>
              </a:extLst>
            </p:cNvPr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1929;p39">
              <a:extLst>
                <a:ext uri="{FF2B5EF4-FFF2-40B4-BE49-F238E27FC236}">
                  <a16:creationId xmlns:a16="http://schemas.microsoft.com/office/drawing/2014/main" id="{57C8BA74-B7F0-4B3D-86D9-68F2DF86125B}"/>
                </a:ext>
              </a:extLst>
            </p:cNvPr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1930;p39">
              <a:extLst>
                <a:ext uri="{FF2B5EF4-FFF2-40B4-BE49-F238E27FC236}">
                  <a16:creationId xmlns:a16="http://schemas.microsoft.com/office/drawing/2014/main" id="{5329DEB6-4D1D-4824-AEBB-D5DAA86F93D9}"/>
                </a:ext>
              </a:extLst>
            </p:cNvPr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1931;p39">
              <a:extLst>
                <a:ext uri="{FF2B5EF4-FFF2-40B4-BE49-F238E27FC236}">
                  <a16:creationId xmlns:a16="http://schemas.microsoft.com/office/drawing/2014/main" id="{2D2BF9E7-5F01-44DF-94CC-FF8681988063}"/>
                </a:ext>
              </a:extLst>
            </p:cNvPr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1932;p39">
              <a:extLst>
                <a:ext uri="{FF2B5EF4-FFF2-40B4-BE49-F238E27FC236}">
                  <a16:creationId xmlns:a16="http://schemas.microsoft.com/office/drawing/2014/main" id="{0FAFDD96-0F29-404A-B4CB-DF1E9B906E09}"/>
                </a:ext>
              </a:extLst>
            </p:cNvPr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1933;p39">
              <a:extLst>
                <a:ext uri="{FF2B5EF4-FFF2-40B4-BE49-F238E27FC236}">
                  <a16:creationId xmlns:a16="http://schemas.microsoft.com/office/drawing/2014/main" id="{FAE4C3B5-D87A-4DC7-B927-38E56680628E}"/>
                </a:ext>
              </a:extLst>
            </p:cNvPr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1934;p39">
              <a:extLst>
                <a:ext uri="{FF2B5EF4-FFF2-40B4-BE49-F238E27FC236}">
                  <a16:creationId xmlns:a16="http://schemas.microsoft.com/office/drawing/2014/main" id="{411E2165-8F12-4763-9DCA-045F5B7CDE60}"/>
                </a:ext>
              </a:extLst>
            </p:cNvPr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1935;p39">
              <a:extLst>
                <a:ext uri="{FF2B5EF4-FFF2-40B4-BE49-F238E27FC236}">
                  <a16:creationId xmlns:a16="http://schemas.microsoft.com/office/drawing/2014/main" id="{00EFFE87-BBDB-4249-8438-9BD63DA4C647}"/>
                </a:ext>
              </a:extLst>
            </p:cNvPr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1936;p39">
              <a:extLst>
                <a:ext uri="{FF2B5EF4-FFF2-40B4-BE49-F238E27FC236}">
                  <a16:creationId xmlns:a16="http://schemas.microsoft.com/office/drawing/2014/main" id="{BFB44117-9639-4AAC-8BA2-C3D0A0E3B1A6}"/>
                </a:ext>
              </a:extLst>
            </p:cNvPr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1937;p39">
              <a:extLst>
                <a:ext uri="{FF2B5EF4-FFF2-40B4-BE49-F238E27FC236}">
                  <a16:creationId xmlns:a16="http://schemas.microsoft.com/office/drawing/2014/main" id="{EC6270EB-5956-47E0-BBB8-DE6A2E6DBE86}"/>
                </a:ext>
              </a:extLst>
            </p:cNvPr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1938;p39">
              <a:extLst>
                <a:ext uri="{FF2B5EF4-FFF2-40B4-BE49-F238E27FC236}">
                  <a16:creationId xmlns:a16="http://schemas.microsoft.com/office/drawing/2014/main" id="{6B38AC23-FD57-4F82-A0E2-749D40007A6A}"/>
                </a:ext>
              </a:extLst>
            </p:cNvPr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1939;p39">
              <a:extLst>
                <a:ext uri="{FF2B5EF4-FFF2-40B4-BE49-F238E27FC236}">
                  <a16:creationId xmlns:a16="http://schemas.microsoft.com/office/drawing/2014/main" id="{BA37FFE3-B0CA-46AE-912B-9FB677FE31EA}"/>
                </a:ext>
              </a:extLst>
            </p:cNvPr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1940;p39">
              <a:extLst>
                <a:ext uri="{FF2B5EF4-FFF2-40B4-BE49-F238E27FC236}">
                  <a16:creationId xmlns:a16="http://schemas.microsoft.com/office/drawing/2014/main" id="{200CFBE8-DF5C-418A-993B-08DD28DA838D}"/>
                </a:ext>
              </a:extLst>
            </p:cNvPr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1941;p39">
              <a:extLst>
                <a:ext uri="{FF2B5EF4-FFF2-40B4-BE49-F238E27FC236}">
                  <a16:creationId xmlns:a16="http://schemas.microsoft.com/office/drawing/2014/main" id="{EC248D0B-387A-4794-B430-9A19176E0005}"/>
                </a:ext>
              </a:extLst>
            </p:cNvPr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1942;p39">
              <a:extLst>
                <a:ext uri="{FF2B5EF4-FFF2-40B4-BE49-F238E27FC236}">
                  <a16:creationId xmlns:a16="http://schemas.microsoft.com/office/drawing/2014/main" id="{392F8208-CC81-42D6-B260-9AF4CE5E98DC}"/>
                </a:ext>
              </a:extLst>
            </p:cNvPr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1943;p39">
              <a:extLst>
                <a:ext uri="{FF2B5EF4-FFF2-40B4-BE49-F238E27FC236}">
                  <a16:creationId xmlns:a16="http://schemas.microsoft.com/office/drawing/2014/main" id="{6BF8B4AF-2A50-47CA-A16D-26DC95AF7BE2}"/>
                </a:ext>
              </a:extLst>
            </p:cNvPr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1944;p39">
              <a:extLst>
                <a:ext uri="{FF2B5EF4-FFF2-40B4-BE49-F238E27FC236}">
                  <a16:creationId xmlns:a16="http://schemas.microsoft.com/office/drawing/2014/main" id="{CBAC4FB4-3348-4AAE-8C55-96CEF395B832}"/>
                </a:ext>
              </a:extLst>
            </p:cNvPr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1945;p39">
              <a:extLst>
                <a:ext uri="{FF2B5EF4-FFF2-40B4-BE49-F238E27FC236}">
                  <a16:creationId xmlns:a16="http://schemas.microsoft.com/office/drawing/2014/main" id="{704B2CD9-D971-4F78-8162-53CAD5B29706}"/>
                </a:ext>
              </a:extLst>
            </p:cNvPr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1946;p39">
              <a:extLst>
                <a:ext uri="{FF2B5EF4-FFF2-40B4-BE49-F238E27FC236}">
                  <a16:creationId xmlns:a16="http://schemas.microsoft.com/office/drawing/2014/main" id="{E40DF50E-EF40-4288-80D2-2F45A3E87209}"/>
                </a:ext>
              </a:extLst>
            </p:cNvPr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1947;p39">
              <a:extLst>
                <a:ext uri="{FF2B5EF4-FFF2-40B4-BE49-F238E27FC236}">
                  <a16:creationId xmlns:a16="http://schemas.microsoft.com/office/drawing/2014/main" id="{E70FBEC3-8116-4C71-863F-768416AEF651}"/>
                </a:ext>
              </a:extLst>
            </p:cNvPr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1948;p39">
              <a:extLst>
                <a:ext uri="{FF2B5EF4-FFF2-40B4-BE49-F238E27FC236}">
                  <a16:creationId xmlns:a16="http://schemas.microsoft.com/office/drawing/2014/main" id="{FC659F8A-9B35-4F99-ADFC-CE8BCF59EF49}"/>
                </a:ext>
              </a:extLst>
            </p:cNvPr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1949;p39">
              <a:extLst>
                <a:ext uri="{FF2B5EF4-FFF2-40B4-BE49-F238E27FC236}">
                  <a16:creationId xmlns:a16="http://schemas.microsoft.com/office/drawing/2014/main" id="{E3B731AC-9729-49E3-A745-794C2A21F9A6}"/>
                </a:ext>
              </a:extLst>
            </p:cNvPr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1950;p39">
              <a:extLst>
                <a:ext uri="{FF2B5EF4-FFF2-40B4-BE49-F238E27FC236}">
                  <a16:creationId xmlns:a16="http://schemas.microsoft.com/office/drawing/2014/main" id="{573BDFD3-D236-4228-92C4-039CE000663E}"/>
                </a:ext>
              </a:extLst>
            </p:cNvPr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1951;p39">
              <a:extLst>
                <a:ext uri="{FF2B5EF4-FFF2-40B4-BE49-F238E27FC236}">
                  <a16:creationId xmlns:a16="http://schemas.microsoft.com/office/drawing/2014/main" id="{2777CAE4-2316-4163-9373-D20B88500D42}"/>
                </a:ext>
              </a:extLst>
            </p:cNvPr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1952;p39">
              <a:extLst>
                <a:ext uri="{FF2B5EF4-FFF2-40B4-BE49-F238E27FC236}">
                  <a16:creationId xmlns:a16="http://schemas.microsoft.com/office/drawing/2014/main" id="{EC4D068D-9729-40EF-B8A8-351633306B26}"/>
                </a:ext>
              </a:extLst>
            </p:cNvPr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1953;p39">
              <a:extLst>
                <a:ext uri="{FF2B5EF4-FFF2-40B4-BE49-F238E27FC236}">
                  <a16:creationId xmlns:a16="http://schemas.microsoft.com/office/drawing/2014/main" id="{FAF18642-0118-411E-AFF1-49B2E3780311}"/>
                </a:ext>
              </a:extLst>
            </p:cNvPr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1954;p39">
              <a:extLst>
                <a:ext uri="{FF2B5EF4-FFF2-40B4-BE49-F238E27FC236}">
                  <a16:creationId xmlns:a16="http://schemas.microsoft.com/office/drawing/2014/main" id="{C18F1326-4E83-4186-A93C-58F7255756CD}"/>
                </a:ext>
              </a:extLst>
            </p:cNvPr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1955;p39">
              <a:extLst>
                <a:ext uri="{FF2B5EF4-FFF2-40B4-BE49-F238E27FC236}">
                  <a16:creationId xmlns:a16="http://schemas.microsoft.com/office/drawing/2014/main" id="{3A14D1E7-F2BF-4EEC-99F6-E7AB16BD3553}"/>
                </a:ext>
              </a:extLst>
            </p:cNvPr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1956;p39">
              <a:extLst>
                <a:ext uri="{FF2B5EF4-FFF2-40B4-BE49-F238E27FC236}">
                  <a16:creationId xmlns:a16="http://schemas.microsoft.com/office/drawing/2014/main" id="{B7F23CD9-4367-48D8-B7DF-958D6E6C420E}"/>
                </a:ext>
              </a:extLst>
            </p:cNvPr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1957;p39">
              <a:extLst>
                <a:ext uri="{FF2B5EF4-FFF2-40B4-BE49-F238E27FC236}">
                  <a16:creationId xmlns:a16="http://schemas.microsoft.com/office/drawing/2014/main" id="{445A8EED-030A-4B06-918A-5063C8AEA542}"/>
                </a:ext>
              </a:extLst>
            </p:cNvPr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1958;p39">
              <a:extLst>
                <a:ext uri="{FF2B5EF4-FFF2-40B4-BE49-F238E27FC236}">
                  <a16:creationId xmlns:a16="http://schemas.microsoft.com/office/drawing/2014/main" id="{0CA8A848-773A-48B4-BD93-B4D980EBBFD3}"/>
                </a:ext>
              </a:extLst>
            </p:cNvPr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1959;p39">
              <a:extLst>
                <a:ext uri="{FF2B5EF4-FFF2-40B4-BE49-F238E27FC236}">
                  <a16:creationId xmlns:a16="http://schemas.microsoft.com/office/drawing/2014/main" id="{CFDF1624-1335-400D-82E1-83C7E6CC67CE}"/>
                </a:ext>
              </a:extLst>
            </p:cNvPr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1960;p39">
              <a:extLst>
                <a:ext uri="{FF2B5EF4-FFF2-40B4-BE49-F238E27FC236}">
                  <a16:creationId xmlns:a16="http://schemas.microsoft.com/office/drawing/2014/main" id="{57269C28-9617-47CA-ACD1-84C4316C4E39}"/>
                </a:ext>
              </a:extLst>
            </p:cNvPr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1961;p39">
              <a:extLst>
                <a:ext uri="{FF2B5EF4-FFF2-40B4-BE49-F238E27FC236}">
                  <a16:creationId xmlns:a16="http://schemas.microsoft.com/office/drawing/2014/main" id="{B4BE73CB-9355-4E48-8046-63653E728FC7}"/>
                </a:ext>
              </a:extLst>
            </p:cNvPr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1962;p39">
              <a:extLst>
                <a:ext uri="{FF2B5EF4-FFF2-40B4-BE49-F238E27FC236}">
                  <a16:creationId xmlns:a16="http://schemas.microsoft.com/office/drawing/2014/main" id="{4607553A-571C-444E-A7E5-02B91B28A898}"/>
                </a:ext>
              </a:extLst>
            </p:cNvPr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1963;p39">
              <a:extLst>
                <a:ext uri="{FF2B5EF4-FFF2-40B4-BE49-F238E27FC236}">
                  <a16:creationId xmlns:a16="http://schemas.microsoft.com/office/drawing/2014/main" id="{F273E869-5D4F-4B5D-8DFF-502F97D464DF}"/>
                </a:ext>
              </a:extLst>
            </p:cNvPr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1964;p39">
              <a:extLst>
                <a:ext uri="{FF2B5EF4-FFF2-40B4-BE49-F238E27FC236}">
                  <a16:creationId xmlns:a16="http://schemas.microsoft.com/office/drawing/2014/main" id="{CE1CB249-FBD8-46E8-AD74-ECBE03B4BB5E}"/>
                </a:ext>
              </a:extLst>
            </p:cNvPr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1965;p39">
              <a:extLst>
                <a:ext uri="{FF2B5EF4-FFF2-40B4-BE49-F238E27FC236}">
                  <a16:creationId xmlns:a16="http://schemas.microsoft.com/office/drawing/2014/main" id="{A875050A-BABA-448C-ADF5-01646D2CABF9}"/>
                </a:ext>
              </a:extLst>
            </p:cNvPr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1966;p39">
              <a:extLst>
                <a:ext uri="{FF2B5EF4-FFF2-40B4-BE49-F238E27FC236}">
                  <a16:creationId xmlns:a16="http://schemas.microsoft.com/office/drawing/2014/main" id="{22B80FCF-5080-40B4-9F34-97FB38E0F2CA}"/>
                </a:ext>
              </a:extLst>
            </p:cNvPr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1967;p39">
              <a:extLst>
                <a:ext uri="{FF2B5EF4-FFF2-40B4-BE49-F238E27FC236}">
                  <a16:creationId xmlns:a16="http://schemas.microsoft.com/office/drawing/2014/main" id="{6C10CEB3-484F-4E23-B9B4-2C96F2BDE629}"/>
                </a:ext>
              </a:extLst>
            </p:cNvPr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1968;p39">
              <a:extLst>
                <a:ext uri="{FF2B5EF4-FFF2-40B4-BE49-F238E27FC236}">
                  <a16:creationId xmlns:a16="http://schemas.microsoft.com/office/drawing/2014/main" id="{C21583BE-6266-4406-8A72-8BDFD35CA5B8}"/>
                </a:ext>
              </a:extLst>
            </p:cNvPr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1969;p39">
              <a:extLst>
                <a:ext uri="{FF2B5EF4-FFF2-40B4-BE49-F238E27FC236}">
                  <a16:creationId xmlns:a16="http://schemas.microsoft.com/office/drawing/2014/main" id="{C6A2FF7D-FDF4-4428-9BE4-50049996F39A}"/>
                </a:ext>
              </a:extLst>
            </p:cNvPr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1970;p39">
              <a:extLst>
                <a:ext uri="{FF2B5EF4-FFF2-40B4-BE49-F238E27FC236}">
                  <a16:creationId xmlns:a16="http://schemas.microsoft.com/office/drawing/2014/main" id="{B54E3799-8AF2-4417-97EA-6B0465B59F24}"/>
                </a:ext>
              </a:extLst>
            </p:cNvPr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1971;p39">
              <a:extLst>
                <a:ext uri="{FF2B5EF4-FFF2-40B4-BE49-F238E27FC236}">
                  <a16:creationId xmlns:a16="http://schemas.microsoft.com/office/drawing/2014/main" id="{8CF83E08-E007-4184-9C82-1C0F02DE2320}"/>
                </a:ext>
              </a:extLst>
            </p:cNvPr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1972;p39">
              <a:extLst>
                <a:ext uri="{FF2B5EF4-FFF2-40B4-BE49-F238E27FC236}">
                  <a16:creationId xmlns:a16="http://schemas.microsoft.com/office/drawing/2014/main" id="{F2073B0E-9C93-4C27-8964-83A741DB8B1C}"/>
                </a:ext>
              </a:extLst>
            </p:cNvPr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1973;p39">
              <a:extLst>
                <a:ext uri="{FF2B5EF4-FFF2-40B4-BE49-F238E27FC236}">
                  <a16:creationId xmlns:a16="http://schemas.microsoft.com/office/drawing/2014/main" id="{F87DA3B0-2EF0-4AB6-B8AA-FEEEE5E66110}"/>
                </a:ext>
              </a:extLst>
            </p:cNvPr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1974;p39">
              <a:extLst>
                <a:ext uri="{FF2B5EF4-FFF2-40B4-BE49-F238E27FC236}">
                  <a16:creationId xmlns:a16="http://schemas.microsoft.com/office/drawing/2014/main" id="{DC040051-D9D6-41C1-B733-71E8BAD61729}"/>
                </a:ext>
              </a:extLst>
            </p:cNvPr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1975;p39">
              <a:extLst>
                <a:ext uri="{FF2B5EF4-FFF2-40B4-BE49-F238E27FC236}">
                  <a16:creationId xmlns:a16="http://schemas.microsoft.com/office/drawing/2014/main" id="{82D8D3EE-B3E4-4689-8CD7-265D97EBD634}"/>
                </a:ext>
              </a:extLst>
            </p:cNvPr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1976;p39">
              <a:extLst>
                <a:ext uri="{FF2B5EF4-FFF2-40B4-BE49-F238E27FC236}">
                  <a16:creationId xmlns:a16="http://schemas.microsoft.com/office/drawing/2014/main" id="{F130A035-87A0-4DA9-BE8E-A56AA6E14C24}"/>
                </a:ext>
              </a:extLst>
            </p:cNvPr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1977;p39">
              <a:extLst>
                <a:ext uri="{FF2B5EF4-FFF2-40B4-BE49-F238E27FC236}">
                  <a16:creationId xmlns:a16="http://schemas.microsoft.com/office/drawing/2014/main" id="{7CE0DF5A-24DE-4995-B966-9FD709E018A8}"/>
                </a:ext>
              </a:extLst>
            </p:cNvPr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1978;p39">
              <a:extLst>
                <a:ext uri="{FF2B5EF4-FFF2-40B4-BE49-F238E27FC236}">
                  <a16:creationId xmlns:a16="http://schemas.microsoft.com/office/drawing/2014/main" id="{C04FF323-18F5-4A39-BC22-5C0103A8DD04}"/>
                </a:ext>
              </a:extLst>
            </p:cNvPr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1979;p39">
              <a:extLst>
                <a:ext uri="{FF2B5EF4-FFF2-40B4-BE49-F238E27FC236}">
                  <a16:creationId xmlns:a16="http://schemas.microsoft.com/office/drawing/2014/main" id="{9CBA5199-9917-46EA-8A59-F1E455414DC3}"/>
                </a:ext>
              </a:extLst>
            </p:cNvPr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1980;p39">
              <a:extLst>
                <a:ext uri="{FF2B5EF4-FFF2-40B4-BE49-F238E27FC236}">
                  <a16:creationId xmlns:a16="http://schemas.microsoft.com/office/drawing/2014/main" id="{DF087EA0-3624-4126-9063-639C5895BFC6}"/>
                </a:ext>
              </a:extLst>
            </p:cNvPr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1981;p39">
              <a:extLst>
                <a:ext uri="{FF2B5EF4-FFF2-40B4-BE49-F238E27FC236}">
                  <a16:creationId xmlns:a16="http://schemas.microsoft.com/office/drawing/2014/main" id="{10F401D4-2F28-4D6F-B6FA-BBCBF3FD3C7C}"/>
                </a:ext>
              </a:extLst>
            </p:cNvPr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1982;p39">
              <a:extLst>
                <a:ext uri="{FF2B5EF4-FFF2-40B4-BE49-F238E27FC236}">
                  <a16:creationId xmlns:a16="http://schemas.microsoft.com/office/drawing/2014/main" id="{D1EA52DE-5135-4CA0-9971-00EC2797D153}"/>
                </a:ext>
              </a:extLst>
            </p:cNvPr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1983;p39">
              <a:extLst>
                <a:ext uri="{FF2B5EF4-FFF2-40B4-BE49-F238E27FC236}">
                  <a16:creationId xmlns:a16="http://schemas.microsoft.com/office/drawing/2014/main" id="{CABC7B77-365F-4A5F-B2E8-935DCE2F2DE6}"/>
                </a:ext>
              </a:extLst>
            </p:cNvPr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1984;p39">
              <a:extLst>
                <a:ext uri="{FF2B5EF4-FFF2-40B4-BE49-F238E27FC236}">
                  <a16:creationId xmlns:a16="http://schemas.microsoft.com/office/drawing/2014/main" id="{86CA1D20-12DE-49CD-B61D-A3F33AF86FE9}"/>
                </a:ext>
              </a:extLst>
            </p:cNvPr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1985;p39">
              <a:extLst>
                <a:ext uri="{FF2B5EF4-FFF2-40B4-BE49-F238E27FC236}">
                  <a16:creationId xmlns:a16="http://schemas.microsoft.com/office/drawing/2014/main" id="{9979AFAF-1FFD-4CEE-AA71-CEF9B3ED49B0}"/>
                </a:ext>
              </a:extLst>
            </p:cNvPr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1986;p39">
              <a:extLst>
                <a:ext uri="{FF2B5EF4-FFF2-40B4-BE49-F238E27FC236}">
                  <a16:creationId xmlns:a16="http://schemas.microsoft.com/office/drawing/2014/main" id="{7DFCC9FC-3FA2-4B0F-A446-F6FBF00E45B7}"/>
                </a:ext>
              </a:extLst>
            </p:cNvPr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1987;p39">
              <a:extLst>
                <a:ext uri="{FF2B5EF4-FFF2-40B4-BE49-F238E27FC236}">
                  <a16:creationId xmlns:a16="http://schemas.microsoft.com/office/drawing/2014/main" id="{21843E04-961B-4A53-9E3B-669CAD91CF65}"/>
                </a:ext>
              </a:extLst>
            </p:cNvPr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1988;p39">
              <a:extLst>
                <a:ext uri="{FF2B5EF4-FFF2-40B4-BE49-F238E27FC236}">
                  <a16:creationId xmlns:a16="http://schemas.microsoft.com/office/drawing/2014/main" id="{C41ED458-FDBB-4810-99E3-CB2F45A59E90}"/>
                </a:ext>
              </a:extLst>
            </p:cNvPr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1989;p39">
              <a:extLst>
                <a:ext uri="{FF2B5EF4-FFF2-40B4-BE49-F238E27FC236}">
                  <a16:creationId xmlns:a16="http://schemas.microsoft.com/office/drawing/2014/main" id="{E9ADF574-C95C-460B-9A1E-1C1EB7DC4771}"/>
                </a:ext>
              </a:extLst>
            </p:cNvPr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1990;p39">
              <a:extLst>
                <a:ext uri="{FF2B5EF4-FFF2-40B4-BE49-F238E27FC236}">
                  <a16:creationId xmlns:a16="http://schemas.microsoft.com/office/drawing/2014/main" id="{D6F3A55F-6357-403C-8343-785F3D723D8B}"/>
                </a:ext>
              </a:extLst>
            </p:cNvPr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1991;p39">
              <a:extLst>
                <a:ext uri="{FF2B5EF4-FFF2-40B4-BE49-F238E27FC236}">
                  <a16:creationId xmlns:a16="http://schemas.microsoft.com/office/drawing/2014/main" id="{FDCB8016-97EF-4D4C-BF62-200DF03BF8C8}"/>
                </a:ext>
              </a:extLst>
            </p:cNvPr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1992;p39">
              <a:extLst>
                <a:ext uri="{FF2B5EF4-FFF2-40B4-BE49-F238E27FC236}">
                  <a16:creationId xmlns:a16="http://schemas.microsoft.com/office/drawing/2014/main" id="{A94759B3-5E8D-43A1-988D-1E0BCA0CC206}"/>
                </a:ext>
              </a:extLst>
            </p:cNvPr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1993;p39">
              <a:extLst>
                <a:ext uri="{FF2B5EF4-FFF2-40B4-BE49-F238E27FC236}">
                  <a16:creationId xmlns:a16="http://schemas.microsoft.com/office/drawing/2014/main" id="{71D325C8-AC6D-442C-A731-1430B7077F06}"/>
                </a:ext>
              </a:extLst>
            </p:cNvPr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1994;p39">
              <a:extLst>
                <a:ext uri="{FF2B5EF4-FFF2-40B4-BE49-F238E27FC236}">
                  <a16:creationId xmlns:a16="http://schemas.microsoft.com/office/drawing/2014/main" id="{9FF79A00-F76C-4873-B172-4EBFCEAA36D7}"/>
                </a:ext>
              </a:extLst>
            </p:cNvPr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1995;p39">
              <a:extLst>
                <a:ext uri="{FF2B5EF4-FFF2-40B4-BE49-F238E27FC236}">
                  <a16:creationId xmlns:a16="http://schemas.microsoft.com/office/drawing/2014/main" id="{C81AC4B8-88A6-4601-AAA3-C81CFA3A48F8}"/>
                </a:ext>
              </a:extLst>
            </p:cNvPr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1996;p39">
              <a:extLst>
                <a:ext uri="{FF2B5EF4-FFF2-40B4-BE49-F238E27FC236}">
                  <a16:creationId xmlns:a16="http://schemas.microsoft.com/office/drawing/2014/main" id="{596C03BA-4A5E-44EB-AFC6-3D27A20C7789}"/>
                </a:ext>
              </a:extLst>
            </p:cNvPr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1997;p39">
              <a:extLst>
                <a:ext uri="{FF2B5EF4-FFF2-40B4-BE49-F238E27FC236}">
                  <a16:creationId xmlns:a16="http://schemas.microsoft.com/office/drawing/2014/main" id="{6B9C75F5-D024-4F0E-AAE9-BE2E69EEE900}"/>
                </a:ext>
              </a:extLst>
            </p:cNvPr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1998;p39">
              <a:extLst>
                <a:ext uri="{FF2B5EF4-FFF2-40B4-BE49-F238E27FC236}">
                  <a16:creationId xmlns:a16="http://schemas.microsoft.com/office/drawing/2014/main" id="{E91158D4-3077-4C03-8ADE-216B2C0D2324}"/>
                </a:ext>
              </a:extLst>
            </p:cNvPr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1999;p39">
              <a:extLst>
                <a:ext uri="{FF2B5EF4-FFF2-40B4-BE49-F238E27FC236}">
                  <a16:creationId xmlns:a16="http://schemas.microsoft.com/office/drawing/2014/main" id="{74E98844-77D4-4867-9AFB-6A60E0811237}"/>
                </a:ext>
              </a:extLst>
            </p:cNvPr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000;p39">
              <a:extLst>
                <a:ext uri="{FF2B5EF4-FFF2-40B4-BE49-F238E27FC236}">
                  <a16:creationId xmlns:a16="http://schemas.microsoft.com/office/drawing/2014/main" id="{2279A6A5-5B2C-456F-8680-3CAC73E89941}"/>
                </a:ext>
              </a:extLst>
            </p:cNvPr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001;p39">
              <a:extLst>
                <a:ext uri="{FF2B5EF4-FFF2-40B4-BE49-F238E27FC236}">
                  <a16:creationId xmlns:a16="http://schemas.microsoft.com/office/drawing/2014/main" id="{931523F1-8BA7-400B-B1A9-DA44DCAE4244}"/>
                </a:ext>
              </a:extLst>
            </p:cNvPr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002;p39">
              <a:extLst>
                <a:ext uri="{FF2B5EF4-FFF2-40B4-BE49-F238E27FC236}">
                  <a16:creationId xmlns:a16="http://schemas.microsoft.com/office/drawing/2014/main" id="{E67C0718-62A3-4F96-8010-96FBCDA4F4DC}"/>
                </a:ext>
              </a:extLst>
            </p:cNvPr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003;p39">
              <a:extLst>
                <a:ext uri="{FF2B5EF4-FFF2-40B4-BE49-F238E27FC236}">
                  <a16:creationId xmlns:a16="http://schemas.microsoft.com/office/drawing/2014/main" id="{04960995-ABAE-4910-BD99-D7E45C196D63}"/>
                </a:ext>
              </a:extLst>
            </p:cNvPr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004;p39">
              <a:extLst>
                <a:ext uri="{FF2B5EF4-FFF2-40B4-BE49-F238E27FC236}">
                  <a16:creationId xmlns:a16="http://schemas.microsoft.com/office/drawing/2014/main" id="{DEACF251-C885-47AF-B711-78CD98C18152}"/>
                </a:ext>
              </a:extLst>
            </p:cNvPr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005;p39">
              <a:extLst>
                <a:ext uri="{FF2B5EF4-FFF2-40B4-BE49-F238E27FC236}">
                  <a16:creationId xmlns:a16="http://schemas.microsoft.com/office/drawing/2014/main" id="{C458BDD7-A121-484B-A057-D984D28FA9FA}"/>
                </a:ext>
              </a:extLst>
            </p:cNvPr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006;p39">
              <a:extLst>
                <a:ext uri="{FF2B5EF4-FFF2-40B4-BE49-F238E27FC236}">
                  <a16:creationId xmlns:a16="http://schemas.microsoft.com/office/drawing/2014/main" id="{E54621E5-BA16-4E89-97CC-5BF85B5C490F}"/>
                </a:ext>
              </a:extLst>
            </p:cNvPr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007;p39">
              <a:extLst>
                <a:ext uri="{FF2B5EF4-FFF2-40B4-BE49-F238E27FC236}">
                  <a16:creationId xmlns:a16="http://schemas.microsoft.com/office/drawing/2014/main" id="{9C06782A-6C30-4BBD-8639-20D52ABAB36F}"/>
                </a:ext>
              </a:extLst>
            </p:cNvPr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008;p39">
              <a:extLst>
                <a:ext uri="{FF2B5EF4-FFF2-40B4-BE49-F238E27FC236}">
                  <a16:creationId xmlns:a16="http://schemas.microsoft.com/office/drawing/2014/main" id="{7FD0C7DF-624B-4A86-A9A4-6CA7C0C84A71}"/>
                </a:ext>
              </a:extLst>
            </p:cNvPr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009;p39">
              <a:extLst>
                <a:ext uri="{FF2B5EF4-FFF2-40B4-BE49-F238E27FC236}">
                  <a16:creationId xmlns:a16="http://schemas.microsoft.com/office/drawing/2014/main" id="{963D3960-4048-4F36-A97E-310AEBEB8150}"/>
                </a:ext>
              </a:extLst>
            </p:cNvPr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010;p39">
              <a:extLst>
                <a:ext uri="{FF2B5EF4-FFF2-40B4-BE49-F238E27FC236}">
                  <a16:creationId xmlns:a16="http://schemas.microsoft.com/office/drawing/2014/main" id="{7E5DA1D0-D523-4EE4-9656-9962E2DC85AF}"/>
                </a:ext>
              </a:extLst>
            </p:cNvPr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011;p39">
              <a:extLst>
                <a:ext uri="{FF2B5EF4-FFF2-40B4-BE49-F238E27FC236}">
                  <a16:creationId xmlns:a16="http://schemas.microsoft.com/office/drawing/2014/main" id="{02A39F7A-D992-4855-993B-D705719FD370}"/>
                </a:ext>
              </a:extLst>
            </p:cNvPr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012;p39">
              <a:extLst>
                <a:ext uri="{FF2B5EF4-FFF2-40B4-BE49-F238E27FC236}">
                  <a16:creationId xmlns:a16="http://schemas.microsoft.com/office/drawing/2014/main" id="{38766E71-E61B-4553-AA9F-BB28874BEC3F}"/>
                </a:ext>
              </a:extLst>
            </p:cNvPr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013;p39">
              <a:extLst>
                <a:ext uri="{FF2B5EF4-FFF2-40B4-BE49-F238E27FC236}">
                  <a16:creationId xmlns:a16="http://schemas.microsoft.com/office/drawing/2014/main" id="{B5EFB4F2-AF3F-42D6-B0B7-9385C3E921BC}"/>
                </a:ext>
              </a:extLst>
            </p:cNvPr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014;p39">
              <a:extLst>
                <a:ext uri="{FF2B5EF4-FFF2-40B4-BE49-F238E27FC236}">
                  <a16:creationId xmlns:a16="http://schemas.microsoft.com/office/drawing/2014/main" id="{D9E69178-F0F4-4F44-B27C-56FD7DE5E788}"/>
                </a:ext>
              </a:extLst>
            </p:cNvPr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015;p39">
              <a:extLst>
                <a:ext uri="{FF2B5EF4-FFF2-40B4-BE49-F238E27FC236}">
                  <a16:creationId xmlns:a16="http://schemas.microsoft.com/office/drawing/2014/main" id="{DFD7EE2E-6FA5-4012-B725-3B63C9517A15}"/>
                </a:ext>
              </a:extLst>
            </p:cNvPr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016;p39">
              <a:extLst>
                <a:ext uri="{FF2B5EF4-FFF2-40B4-BE49-F238E27FC236}">
                  <a16:creationId xmlns:a16="http://schemas.microsoft.com/office/drawing/2014/main" id="{6AD908F1-D6F1-4973-9E4C-6C2081BCEB8A}"/>
                </a:ext>
              </a:extLst>
            </p:cNvPr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017;p39">
              <a:extLst>
                <a:ext uri="{FF2B5EF4-FFF2-40B4-BE49-F238E27FC236}">
                  <a16:creationId xmlns:a16="http://schemas.microsoft.com/office/drawing/2014/main" id="{557CBF81-6FC5-48FF-8360-BFC78E4FB98A}"/>
                </a:ext>
              </a:extLst>
            </p:cNvPr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018;p39">
              <a:extLst>
                <a:ext uri="{FF2B5EF4-FFF2-40B4-BE49-F238E27FC236}">
                  <a16:creationId xmlns:a16="http://schemas.microsoft.com/office/drawing/2014/main" id="{70724D87-C517-4FD3-823A-2B8E77A9206D}"/>
                </a:ext>
              </a:extLst>
            </p:cNvPr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019;p39">
              <a:extLst>
                <a:ext uri="{FF2B5EF4-FFF2-40B4-BE49-F238E27FC236}">
                  <a16:creationId xmlns:a16="http://schemas.microsoft.com/office/drawing/2014/main" id="{E1AD6C61-7F14-4C3D-BF13-6373A7FDBAD5}"/>
                </a:ext>
              </a:extLst>
            </p:cNvPr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020;p39">
              <a:extLst>
                <a:ext uri="{FF2B5EF4-FFF2-40B4-BE49-F238E27FC236}">
                  <a16:creationId xmlns:a16="http://schemas.microsoft.com/office/drawing/2014/main" id="{0EE41618-A4A8-4367-8F64-60B7C3AFBBB2}"/>
                </a:ext>
              </a:extLst>
            </p:cNvPr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021;p39">
              <a:extLst>
                <a:ext uri="{FF2B5EF4-FFF2-40B4-BE49-F238E27FC236}">
                  <a16:creationId xmlns:a16="http://schemas.microsoft.com/office/drawing/2014/main" id="{42F87354-925F-484A-B543-B8BBE44E40E3}"/>
                </a:ext>
              </a:extLst>
            </p:cNvPr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022;p39">
              <a:extLst>
                <a:ext uri="{FF2B5EF4-FFF2-40B4-BE49-F238E27FC236}">
                  <a16:creationId xmlns:a16="http://schemas.microsoft.com/office/drawing/2014/main" id="{44C07C13-50DB-45F8-8BB9-1FA9F9ECF608}"/>
                </a:ext>
              </a:extLst>
            </p:cNvPr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023;p39">
              <a:extLst>
                <a:ext uri="{FF2B5EF4-FFF2-40B4-BE49-F238E27FC236}">
                  <a16:creationId xmlns:a16="http://schemas.microsoft.com/office/drawing/2014/main" id="{EF7DEF1F-54F3-4B4D-987D-8166AE002558}"/>
                </a:ext>
              </a:extLst>
            </p:cNvPr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024;p39">
              <a:extLst>
                <a:ext uri="{FF2B5EF4-FFF2-40B4-BE49-F238E27FC236}">
                  <a16:creationId xmlns:a16="http://schemas.microsoft.com/office/drawing/2014/main" id="{BD7A19EC-2083-401F-97AE-3BC7B8500CFB}"/>
                </a:ext>
              </a:extLst>
            </p:cNvPr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025;p39">
              <a:extLst>
                <a:ext uri="{FF2B5EF4-FFF2-40B4-BE49-F238E27FC236}">
                  <a16:creationId xmlns:a16="http://schemas.microsoft.com/office/drawing/2014/main" id="{F952711B-72C0-46B8-9CFB-475D64F6DFE9}"/>
                </a:ext>
              </a:extLst>
            </p:cNvPr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026;p39">
              <a:extLst>
                <a:ext uri="{FF2B5EF4-FFF2-40B4-BE49-F238E27FC236}">
                  <a16:creationId xmlns:a16="http://schemas.microsoft.com/office/drawing/2014/main" id="{02F4A7C7-0243-4487-AACD-DC6F3D0D107D}"/>
                </a:ext>
              </a:extLst>
            </p:cNvPr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027;p39">
              <a:extLst>
                <a:ext uri="{FF2B5EF4-FFF2-40B4-BE49-F238E27FC236}">
                  <a16:creationId xmlns:a16="http://schemas.microsoft.com/office/drawing/2014/main" id="{2A4B74FE-4A9F-4BF3-9E72-5FE4221B88BC}"/>
                </a:ext>
              </a:extLst>
            </p:cNvPr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028;p39">
              <a:extLst>
                <a:ext uri="{FF2B5EF4-FFF2-40B4-BE49-F238E27FC236}">
                  <a16:creationId xmlns:a16="http://schemas.microsoft.com/office/drawing/2014/main" id="{605E0FCC-E1B4-4A1A-B50A-B0DE08CA6CA3}"/>
                </a:ext>
              </a:extLst>
            </p:cNvPr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029;p39">
              <a:extLst>
                <a:ext uri="{FF2B5EF4-FFF2-40B4-BE49-F238E27FC236}">
                  <a16:creationId xmlns:a16="http://schemas.microsoft.com/office/drawing/2014/main" id="{EEC9F1F0-2E5D-437B-837E-9278A849D103}"/>
                </a:ext>
              </a:extLst>
            </p:cNvPr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030;p39">
              <a:extLst>
                <a:ext uri="{FF2B5EF4-FFF2-40B4-BE49-F238E27FC236}">
                  <a16:creationId xmlns:a16="http://schemas.microsoft.com/office/drawing/2014/main" id="{57E42D53-6259-4758-AC51-EEB31917CBC5}"/>
                </a:ext>
              </a:extLst>
            </p:cNvPr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031;p39">
              <a:extLst>
                <a:ext uri="{FF2B5EF4-FFF2-40B4-BE49-F238E27FC236}">
                  <a16:creationId xmlns:a16="http://schemas.microsoft.com/office/drawing/2014/main" id="{5BF1B388-719F-4785-AFF3-F82495419BC9}"/>
                </a:ext>
              </a:extLst>
            </p:cNvPr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032;p39">
              <a:extLst>
                <a:ext uri="{FF2B5EF4-FFF2-40B4-BE49-F238E27FC236}">
                  <a16:creationId xmlns:a16="http://schemas.microsoft.com/office/drawing/2014/main" id="{A61472B0-8EDF-4AED-B4C2-D53AF5387850}"/>
                </a:ext>
              </a:extLst>
            </p:cNvPr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033;p39">
              <a:extLst>
                <a:ext uri="{FF2B5EF4-FFF2-40B4-BE49-F238E27FC236}">
                  <a16:creationId xmlns:a16="http://schemas.microsoft.com/office/drawing/2014/main" id="{26491139-0643-42AC-A800-4EB77D9893C2}"/>
                </a:ext>
              </a:extLst>
            </p:cNvPr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034;p39">
              <a:extLst>
                <a:ext uri="{FF2B5EF4-FFF2-40B4-BE49-F238E27FC236}">
                  <a16:creationId xmlns:a16="http://schemas.microsoft.com/office/drawing/2014/main" id="{493CE714-74F0-41CD-8992-8A8A92F2DCE3}"/>
                </a:ext>
              </a:extLst>
            </p:cNvPr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035;p39">
              <a:extLst>
                <a:ext uri="{FF2B5EF4-FFF2-40B4-BE49-F238E27FC236}">
                  <a16:creationId xmlns:a16="http://schemas.microsoft.com/office/drawing/2014/main" id="{A2C13FB7-9DD6-407C-ACCE-93BFB9F1E6B5}"/>
                </a:ext>
              </a:extLst>
            </p:cNvPr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036;p39">
              <a:extLst>
                <a:ext uri="{FF2B5EF4-FFF2-40B4-BE49-F238E27FC236}">
                  <a16:creationId xmlns:a16="http://schemas.microsoft.com/office/drawing/2014/main" id="{CE85BCD2-7F7F-44F2-B7C5-F7D07C0F9C00}"/>
                </a:ext>
              </a:extLst>
            </p:cNvPr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037;p39">
              <a:extLst>
                <a:ext uri="{FF2B5EF4-FFF2-40B4-BE49-F238E27FC236}">
                  <a16:creationId xmlns:a16="http://schemas.microsoft.com/office/drawing/2014/main" id="{BEA4C411-D9BC-4A78-9EEF-7DB60389AFC6}"/>
                </a:ext>
              </a:extLst>
            </p:cNvPr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038;p39">
              <a:extLst>
                <a:ext uri="{FF2B5EF4-FFF2-40B4-BE49-F238E27FC236}">
                  <a16:creationId xmlns:a16="http://schemas.microsoft.com/office/drawing/2014/main" id="{6D59EA07-240C-4F31-A20F-423183F9D59C}"/>
                </a:ext>
              </a:extLst>
            </p:cNvPr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039;p39">
              <a:extLst>
                <a:ext uri="{FF2B5EF4-FFF2-40B4-BE49-F238E27FC236}">
                  <a16:creationId xmlns:a16="http://schemas.microsoft.com/office/drawing/2014/main" id="{6A1D1790-71DB-4B16-A827-5EDF2A0312B9}"/>
                </a:ext>
              </a:extLst>
            </p:cNvPr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040;p39">
              <a:extLst>
                <a:ext uri="{FF2B5EF4-FFF2-40B4-BE49-F238E27FC236}">
                  <a16:creationId xmlns:a16="http://schemas.microsoft.com/office/drawing/2014/main" id="{E1611C50-D8B1-4E9B-BF7A-354FE214F2D6}"/>
                </a:ext>
              </a:extLst>
            </p:cNvPr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041;p39">
              <a:extLst>
                <a:ext uri="{FF2B5EF4-FFF2-40B4-BE49-F238E27FC236}">
                  <a16:creationId xmlns:a16="http://schemas.microsoft.com/office/drawing/2014/main" id="{30A6270D-0114-4E8F-8B9B-326C6D9BBEDE}"/>
                </a:ext>
              </a:extLst>
            </p:cNvPr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042;p39">
              <a:extLst>
                <a:ext uri="{FF2B5EF4-FFF2-40B4-BE49-F238E27FC236}">
                  <a16:creationId xmlns:a16="http://schemas.microsoft.com/office/drawing/2014/main" id="{73344E0D-61E0-4B22-9F7A-A2B72377954C}"/>
                </a:ext>
              </a:extLst>
            </p:cNvPr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043;p39">
              <a:extLst>
                <a:ext uri="{FF2B5EF4-FFF2-40B4-BE49-F238E27FC236}">
                  <a16:creationId xmlns:a16="http://schemas.microsoft.com/office/drawing/2014/main" id="{C8008928-B149-416B-B539-36A94D4E15B0}"/>
                </a:ext>
              </a:extLst>
            </p:cNvPr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044;p39">
              <a:extLst>
                <a:ext uri="{FF2B5EF4-FFF2-40B4-BE49-F238E27FC236}">
                  <a16:creationId xmlns:a16="http://schemas.microsoft.com/office/drawing/2014/main" id="{A7B192CA-87EF-4CB0-B722-E5009275C57D}"/>
                </a:ext>
              </a:extLst>
            </p:cNvPr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045;p39">
              <a:extLst>
                <a:ext uri="{FF2B5EF4-FFF2-40B4-BE49-F238E27FC236}">
                  <a16:creationId xmlns:a16="http://schemas.microsoft.com/office/drawing/2014/main" id="{29C08BC9-CF3A-46BB-90ED-5F3C7E3B7E3A}"/>
                </a:ext>
              </a:extLst>
            </p:cNvPr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046;p39">
              <a:extLst>
                <a:ext uri="{FF2B5EF4-FFF2-40B4-BE49-F238E27FC236}">
                  <a16:creationId xmlns:a16="http://schemas.microsoft.com/office/drawing/2014/main" id="{021D34F0-8B2D-4E12-A32E-3C82DEA3A2D5}"/>
                </a:ext>
              </a:extLst>
            </p:cNvPr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047;p39">
              <a:extLst>
                <a:ext uri="{FF2B5EF4-FFF2-40B4-BE49-F238E27FC236}">
                  <a16:creationId xmlns:a16="http://schemas.microsoft.com/office/drawing/2014/main" id="{5FDF6E6B-84BF-49A5-B618-1A820E294C14}"/>
                </a:ext>
              </a:extLst>
            </p:cNvPr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048;p39">
              <a:extLst>
                <a:ext uri="{FF2B5EF4-FFF2-40B4-BE49-F238E27FC236}">
                  <a16:creationId xmlns:a16="http://schemas.microsoft.com/office/drawing/2014/main" id="{6E140CBC-CAE9-4376-BA78-DF8F4E0C4BA3}"/>
                </a:ext>
              </a:extLst>
            </p:cNvPr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049;p39">
              <a:extLst>
                <a:ext uri="{FF2B5EF4-FFF2-40B4-BE49-F238E27FC236}">
                  <a16:creationId xmlns:a16="http://schemas.microsoft.com/office/drawing/2014/main" id="{0F34BC37-AB6B-4297-86A3-0D5E97C5D792}"/>
                </a:ext>
              </a:extLst>
            </p:cNvPr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050;p39">
              <a:extLst>
                <a:ext uri="{FF2B5EF4-FFF2-40B4-BE49-F238E27FC236}">
                  <a16:creationId xmlns:a16="http://schemas.microsoft.com/office/drawing/2014/main" id="{BBACB4FA-0CAE-4810-AFB8-BA98552B13BF}"/>
                </a:ext>
              </a:extLst>
            </p:cNvPr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051;p39">
              <a:extLst>
                <a:ext uri="{FF2B5EF4-FFF2-40B4-BE49-F238E27FC236}">
                  <a16:creationId xmlns:a16="http://schemas.microsoft.com/office/drawing/2014/main" id="{95FC9812-111C-4379-94A8-51D84F8BC103}"/>
                </a:ext>
              </a:extLst>
            </p:cNvPr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052;p39">
              <a:extLst>
                <a:ext uri="{FF2B5EF4-FFF2-40B4-BE49-F238E27FC236}">
                  <a16:creationId xmlns:a16="http://schemas.microsoft.com/office/drawing/2014/main" id="{A93F4599-861E-4997-8AD1-0158919B36FB}"/>
                </a:ext>
              </a:extLst>
            </p:cNvPr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053;p39">
              <a:extLst>
                <a:ext uri="{FF2B5EF4-FFF2-40B4-BE49-F238E27FC236}">
                  <a16:creationId xmlns:a16="http://schemas.microsoft.com/office/drawing/2014/main" id="{960DA7D2-9362-4492-900E-649ADCF5D90E}"/>
                </a:ext>
              </a:extLst>
            </p:cNvPr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054;p39">
              <a:extLst>
                <a:ext uri="{FF2B5EF4-FFF2-40B4-BE49-F238E27FC236}">
                  <a16:creationId xmlns:a16="http://schemas.microsoft.com/office/drawing/2014/main" id="{196193FF-6901-4B0D-ABF0-E0A847A58378}"/>
                </a:ext>
              </a:extLst>
            </p:cNvPr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055;p39">
              <a:extLst>
                <a:ext uri="{FF2B5EF4-FFF2-40B4-BE49-F238E27FC236}">
                  <a16:creationId xmlns:a16="http://schemas.microsoft.com/office/drawing/2014/main" id="{209B7CA9-17C2-4F3C-BCA9-4ECEAFB47D02}"/>
                </a:ext>
              </a:extLst>
            </p:cNvPr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056;p39">
              <a:extLst>
                <a:ext uri="{FF2B5EF4-FFF2-40B4-BE49-F238E27FC236}">
                  <a16:creationId xmlns:a16="http://schemas.microsoft.com/office/drawing/2014/main" id="{7D95929B-BD3A-4216-89BD-7C8D59B11A12}"/>
                </a:ext>
              </a:extLst>
            </p:cNvPr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057;p39">
              <a:extLst>
                <a:ext uri="{FF2B5EF4-FFF2-40B4-BE49-F238E27FC236}">
                  <a16:creationId xmlns:a16="http://schemas.microsoft.com/office/drawing/2014/main" id="{A6C23DA3-E4A1-4CD4-95CF-26C4E9B24E0A}"/>
                </a:ext>
              </a:extLst>
            </p:cNvPr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058;p39">
              <a:extLst>
                <a:ext uri="{FF2B5EF4-FFF2-40B4-BE49-F238E27FC236}">
                  <a16:creationId xmlns:a16="http://schemas.microsoft.com/office/drawing/2014/main" id="{18C8A68E-EBE9-4941-8E35-6E3F035D7B15}"/>
                </a:ext>
              </a:extLst>
            </p:cNvPr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059;p39">
              <a:extLst>
                <a:ext uri="{FF2B5EF4-FFF2-40B4-BE49-F238E27FC236}">
                  <a16:creationId xmlns:a16="http://schemas.microsoft.com/office/drawing/2014/main" id="{DFD86BD1-65D9-4FE3-B30A-B0E6F0826E82}"/>
                </a:ext>
              </a:extLst>
            </p:cNvPr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060;p39">
              <a:extLst>
                <a:ext uri="{FF2B5EF4-FFF2-40B4-BE49-F238E27FC236}">
                  <a16:creationId xmlns:a16="http://schemas.microsoft.com/office/drawing/2014/main" id="{7F5252CD-1A54-4BEC-BA47-6009BF85C4DA}"/>
                </a:ext>
              </a:extLst>
            </p:cNvPr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061;p39">
              <a:extLst>
                <a:ext uri="{FF2B5EF4-FFF2-40B4-BE49-F238E27FC236}">
                  <a16:creationId xmlns:a16="http://schemas.microsoft.com/office/drawing/2014/main" id="{7B2F94A4-8AC2-4D40-8672-D7060BABF497}"/>
                </a:ext>
              </a:extLst>
            </p:cNvPr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062;p39">
              <a:extLst>
                <a:ext uri="{FF2B5EF4-FFF2-40B4-BE49-F238E27FC236}">
                  <a16:creationId xmlns:a16="http://schemas.microsoft.com/office/drawing/2014/main" id="{A373D2E1-C35F-4695-8555-1CD1489A035C}"/>
                </a:ext>
              </a:extLst>
            </p:cNvPr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063;p39">
              <a:extLst>
                <a:ext uri="{FF2B5EF4-FFF2-40B4-BE49-F238E27FC236}">
                  <a16:creationId xmlns:a16="http://schemas.microsoft.com/office/drawing/2014/main" id="{59767F40-F2F2-4894-85BC-BBD7D64FE23F}"/>
                </a:ext>
              </a:extLst>
            </p:cNvPr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064;p39">
              <a:extLst>
                <a:ext uri="{FF2B5EF4-FFF2-40B4-BE49-F238E27FC236}">
                  <a16:creationId xmlns:a16="http://schemas.microsoft.com/office/drawing/2014/main" id="{A6C4AAFD-995D-414E-B2A3-CDA4A61DEF17}"/>
                </a:ext>
              </a:extLst>
            </p:cNvPr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065;p39">
              <a:extLst>
                <a:ext uri="{FF2B5EF4-FFF2-40B4-BE49-F238E27FC236}">
                  <a16:creationId xmlns:a16="http://schemas.microsoft.com/office/drawing/2014/main" id="{A841BA46-9CCE-41E8-BF5D-547871024E65}"/>
                </a:ext>
              </a:extLst>
            </p:cNvPr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066;p39">
              <a:extLst>
                <a:ext uri="{FF2B5EF4-FFF2-40B4-BE49-F238E27FC236}">
                  <a16:creationId xmlns:a16="http://schemas.microsoft.com/office/drawing/2014/main" id="{FDCD73F4-133B-4D76-8C95-0E152B0C4A97}"/>
                </a:ext>
              </a:extLst>
            </p:cNvPr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067;p39">
              <a:extLst>
                <a:ext uri="{FF2B5EF4-FFF2-40B4-BE49-F238E27FC236}">
                  <a16:creationId xmlns:a16="http://schemas.microsoft.com/office/drawing/2014/main" id="{DABEF1CE-B9C0-49C8-A88C-D0937F2241C6}"/>
                </a:ext>
              </a:extLst>
            </p:cNvPr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068;p39">
              <a:extLst>
                <a:ext uri="{FF2B5EF4-FFF2-40B4-BE49-F238E27FC236}">
                  <a16:creationId xmlns:a16="http://schemas.microsoft.com/office/drawing/2014/main" id="{AF1E9FC6-7B28-4D08-96CD-53DE6D480157}"/>
                </a:ext>
              </a:extLst>
            </p:cNvPr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069;p39">
              <a:extLst>
                <a:ext uri="{FF2B5EF4-FFF2-40B4-BE49-F238E27FC236}">
                  <a16:creationId xmlns:a16="http://schemas.microsoft.com/office/drawing/2014/main" id="{EDA5F59B-E24B-40F6-8425-9CF1933CB551}"/>
                </a:ext>
              </a:extLst>
            </p:cNvPr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070;p39">
              <a:extLst>
                <a:ext uri="{FF2B5EF4-FFF2-40B4-BE49-F238E27FC236}">
                  <a16:creationId xmlns:a16="http://schemas.microsoft.com/office/drawing/2014/main" id="{49E80D93-E8B0-438C-A699-71E507A65054}"/>
                </a:ext>
              </a:extLst>
            </p:cNvPr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071;p39">
              <a:extLst>
                <a:ext uri="{FF2B5EF4-FFF2-40B4-BE49-F238E27FC236}">
                  <a16:creationId xmlns:a16="http://schemas.microsoft.com/office/drawing/2014/main" id="{18E7920B-345C-41A7-B41D-37666BB9F6A3}"/>
                </a:ext>
              </a:extLst>
            </p:cNvPr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072;p39">
              <a:extLst>
                <a:ext uri="{FF2B5EF4-FFF2-40B4-BE49-F238E27FC236}">
                  <a16:creationId xmlns:a16="http://schemas.microsoft.com/office/drawing/2014/main" id="{FA200D86-AE08-4963-AFC5-7947CAD6ED66}"/>
                </a:ext>
              </a:extLst>
            </p:cNvPr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073;p39">
              <a:extLst>
                <a:ext uri="{FF2B5EF4-FFF2-40B4-BE49-F238E27FC236}">
                  <a16:creationId xmlns:a16="http://schemas.microsoft.com/office/drawing/2014/main" id="{09F11407-775F-4B11-BEE8-223270070522}"/>
                </a:ext>
              </a:extLst>
            </p:cNvPr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074;p39">
              <a:extLst>
                <a:ext uri="{FF2B5EF4-FFF2-40B4-BE49-F238E27FC236}">
                  <a16:creationId xmlns:a16="http://schemas.microsoft.com/office/drawing/2014/main" id="{54C307A5-9E5B-4465-A7B7-2F0D59DEFD27}"/>
                </a:ext>
              </a:extLst>
            </p:cNvPr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075;p39">
              <a:extLst>
                <a:ext uri="{FF2B5EF4-FFF2-40B4-BE49-F238E27FC236}">
                  <a16:creationId xmlns:a16="http://schemas.microsoft.com/office/drawing/2014/main" id="{BFBC15DD-D882-456A-931A-814C1306591E}"/>
                </a:ext>
              </a:extLst>
            </p:cNvPr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076;p39">
              <a:extLst>
                <a:ext uri="{FF2B5EF4-FFF2-40B4-BE49-F238E27FC236}">
                  <a16:creationId xmlns:a16="http://schemas.microsoft.com/office/drawing/2014/main" id="{D45E8807-EBB7-4E69-93C9-D1EBA98B6B9D}"/>
                </a:ext>
              </a:extLst>
            </p:cNvPr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077;p39">
              <a:extLst>
                <a:ext uri="{FF2B5EF4-FFF2-40B4-BE49-F238E27FC236}">
                  <a16:creationId xmlns:a16="http://schemas.microsoft.com/office/drawing/2014/main" id="{E9288B75-336F-4D49-8A52-564C60A372CE}"/>
                </a:ext>
              </a:extLst>
            </p:cNvPr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078;p39">
              <a:extLst>
                <a:ext uri="{FF2B5EF4-FFF2-40B4-BE49-F238E27FC236}">
                  <a16:creationId xmlns:a16="http://schemas.microsoft.com/office/drawing/2014/main" id="{F891FC0D-FA39-4BBD-89F2-F009BCFD7A94}"/>
                </a:ext>
              </a:extLst>
            </p:cNvPr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079;p39">
              <a:extLst>
                <a:ext uri="{FF2B5EF4-FFF2-40B4-BE49-F238E27FC236}">
                  <a16:creationId xmlns:a16="http://schemas.microsoft.com/office/drawing/2014/main" id="{218D2EDC-7FB5-4B73-9036-C7AD071ED182}"/>
                </a:ext>
              </a:extLst>
            </p:cNvPr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080;p39">
              <a:extLst>
                <a:ext uri="{FF2B5EF4-FFF2-40B4-BE49-F238E27FC236}">
                  <a16:creationId xmlns:a16="http://schemas.microsoft.com/office/drawing/2014/main" id="{7953CB96-A69F-4432-B313-9849641F906D}"/>
                </a:ext>
              </a:extLst>
            </p:cNvPr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081;p39">
              <a:extLst>
                <a:ext uri="{FF2B5EF4-FFF2-40B4-BE49-F238E27FC236}">
                  <a16:creationId xmlns:a16="http://schemas.microsoft.com/office/drawing/2014/main" id="{E14CEECD-C495-4A8D-8D05-3F3F339653C5}"/>
                </a:ext>
              </a:extLst>
            </p:cNvPr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082;p39">
              <a:extLst>
                <a:ext uri="{FF2B5EF4-FFF2-40B4-BE49-F238E27FC236}">
                  <a16:creationId xmlns:a16="http://schemas.microsoft.com/office/drawing/2014/main" id="{8AB3065B-AF9F-4986-9663-245F064CAF65}"/>
                </a:ext>
              </a:extLst>
            </p:cNvPr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083;p39">
              <a:extLst>
                <a:ext uri="{FF2B5EF4-FFF2-40B4-BE49-F238E27FC236}">
                  <a16:creationId xmlns:a16="http://schemas.microsoft.com/office/drawing/2014/main" id="{15898BA9-AC1A-439A-B45C-C27165FB89E5}"/>
                </a:ext>
              </a:extLst>
            </p:cNvPr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084;p39">
              <a:extLst>
                <a:ext uri="{FF2B5EF4-FFF2-40B4-BE49-F238E27FC236}">
                  <a16:creationId xmlns:a16="http://schemas.microsoft.com/office/drawing/2014/main" id="{DDAE282C-1EFF-45EB-865F-642E8CE34FEA}"/>
                </a:ext>
              </a:extLst>
            </p:cNvPr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085;p39">
              <a:extLst>
                <a:ext uri="{FF2B5EF4-FFF2-40B4-BE49-F238E27FC236}">
                  <a16:creationId xmlns:a16="http://schemas.microsoft.com/office/drawing/2014/main" id="{7670194E-4F43-4AF8-BEDC-D8E917FEDDEF}"/>
                </a:ext>
              </a:extLst>
            </p:cNvPr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086;p39">
              <a:extLst>
                <a:ext uri="{FF2B5EF4-FFF2-40B4-BE49-F238E27FC236}">
                  <a16:creationId xmlns:a16="http://schemas.microsoft.com/office/drawing/2014/main" id="{9B5CFC1E-A6B6-4A9E-B0C0-F067665A84C8}"/>
                </a:ext>
              </a:extLst>
            </p:cNvPr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087;p39">
              <a:extLst>
                <a:ext uri="{FF2B5EF4-FFF2-40B4-BE49-F238E27FC236}">
                  <a16:creationId xmlns:a16="http://schemas.microsoft.com/office/drawing/2014/main" id="{DF0C3FD4-17F5-4B89-B6BD-D192F2C85C4B}"/>
                </a:ext>
              </a:extLst>
            </p:cNvPr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088;p39">
              <a:extLst>
                <a:ext uri="{FF2B5EF4-FFF2-40B4-BE49-F238E27FC236}">
                  <a16:creationId xmlns:a16="http://schemas.microsoft.com/office/drawing/2014/main" id="{10A42C68-E41E-4F46-9F6A-A1C0D2CB58B3}"/>
                </a:ext>
              </a:extLst>
            </p:cNvPr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089;p39">
              <a:extLst>
                <a:ext uri="{FF2B5EF4-FFF2-40B4-BE49-F238E27FC236}">
                  <a16:creationId xmlns:a16="http://schemas.microsoft.com/office/drawing/2014/main" id="{4A617BE9-5C1E-49D4-995F-8283F3300B42}"/>
                </a:ext>
              </a:extLst>
            </p:cNvPr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090;p39">
              <a:extLst>
                <a:ext uri="{FF2B5EF4-FFF2-40B4-BE49-F238E27FC236}">
                  <a16:creationId xmlns:a16="http://schemas.microsoft.com/office/drawing/2014/main" id="{C34F0B5C-66FD-420B-8815-65ED3E8A2DB9}"/>
                </a:ext>
              </a:extLst>
            </p:cNvPr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091;p39">
              <a:extLst>
                <a:ext uri="{FF2B5EF4-FFF2-40B4-BE49-F238E27FC236}">
                  <a16:creationId xmlns:a16="http://schemas.microsoft.com/office/drawing/2014/main" id="{3DE74067-25C7-4506-B98C-F646C261F421}"/>
                </a:ext>
              </a:extLst>
            </p:cNvPr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092;p39">
              <a:extLst>
                <a:ext uri="{FF2B5EF4-FFF2-40B4-BE49-F238E27FC236}">
                  <a16:creationId xmlns:a16="http://schemas.microsoft.com/office/drawing/2014/main" id="{C43EA368-806C-4B36-A19E-B24AD1686129}"/>
                </a:ext>
              </a:extLst>
            </p:cNvPr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093;p39">
              <a:extLst>
                <a:ext uri="{FF2B5EF4-FFF2-40B4-BE49-F238E27FC236}">
                  <a16:creationId xmlns:a16="http://schemas.microsoft.com/office/drawing/2014/main" id="{70ED2DDD-0391-4AD7-AF9A-EBEC4B2B54C2}"/>
                </a:ext>
              </a:extLst>
            </p:cNvPr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094;p39">
              <a:extLst>
                <a:ext uri="{FF2B5EF4-FFF2-40B4-BE49-F238E27FC236}">
                  <a16:creationId xmlns:a16="http://schemas.microsoft.com/office/drawing/2014/main" id="{1B260AEB-FD16-4DF0-9D9D-3F4C6FE05636}"/>
                </a:ext>
              </a:extLst>
            </p:cNvPr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095;p39">
              <a:extLst>
                <a:ext uri="{FF2B5EF4-FFF2-40B4-BE49-F238E27FC236}">
                  <a16:creationId xmlns:a16="http://schemas.microsoft.com/office/drawing/2014/main" id="{0245FC72-B4A1-4ADA-8FD2-1706DF6E5E38}"/>
                </a:ext>
              </a:extLst>
            </p:cNvPr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096;p39">
              <a:extLst>
                <a:ext uri="{FF2B5EF4-FFF2-40B4-BE49-F238E27FC236}">
                  <a16:creationId xmlns:a16="http://schemas.microsoft.com/office/drawing/2014/main" id="{5292D1E3-8631-42E4-B935-3558932EEE5A}"/>
                </a:ext>
              </a:extLst>
            </p:cNvPr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097;p39">
              <a:extLst>
                <a:ext uri="{FF2B5EF4-FFF2-40B4-BE49-F238E27FC236}">
                  <a16:creationId xmlns:a16="http://schemas.microsoft.com/office/drawing/2014/main" id="{B33527F6-1E95-42F4-83B6-D3DA4C5148D7}"/>
                </a:ext>
              </a:extLst>
            </p:cNvPr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098;p39">
              <a:extLst>
                <a:ext uri="{FF2B5EF4-FFF2-40B4-BE49-F238E27FC236}">
                  <a16:creationId xmlns:a16="http://schemas.microsoft.com/office/drawing/2014/main" id="{8B6FE631-08FC-4E5E-ADCA-FF9633F604DD}"/>
                </a:ext>
              </a:extLst>
            </p:cNvPr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099;p39">
              <a:extLst>
                <a:ext uri="{FF2B5EF4-FFF2-40B4-BE49-F238E27FC236}">
                  <a16:creationId xmlns:a16="http://schemas.microsoft.com/office/drawing/2014/main" id="{BC39A6C7-EECE-4EA4-98E0-B68BE5DF17EE}"/>
                </a:ext>
              </a:extLst>
            </p:cNvPr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100;p39">
              <a:extLst>
                <a:ext uri="{FF2B5EF4-FFF2-40B4-BE49-F238E27FC236}">
                  <a16:creationId xmlns:a16="http://schemas.microsoft.com/office/drawing/2014/main" id="{D7FA6F33-E4DC-4604-B2EF-92B44EA94E08}"/>
                </a:ext>
              </a:extLst>
            </p:cNvPr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101;p39">
              <a:extLst>
                <a:ext uri="{FF2B5EF4-FFF2-40B4-BE49-F238E27FC236}">
                  <a16:creationId xmlns:a16="http://schemas.microsoft.com/office/drawing/2014/main" id="{FD891F7D-0738-4CA5-A35E-48BB98A65DBC}"/>
                </a:ext>
              </a:extLst>
            </p:cNvPr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102;p39">
              <a:extLst>
                <a:ext uri="{FF2B5EF4-FFF2-40B4-BE49-F238E27FC236}">
                  <a16:creationId xmlns:a16="http://schemas.microsoft.com/office/drawing/2014/main" id="{6E342678-85F5-4664-8818-663366F8CD03}"/>
                </a:ext>
              </a:extLst>
            </p:cNvPr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103;p39">
              <a:extLst>
                <a:ext uri="{FF2B5EF4-FFF2-40B4-BE49-F238E27FC236}">
                  <a16:creationId xmlns:a16="http://schemas.microsoft.com/office/drawing/2014/main" id="{3D327193-8096-4A2D-B798-6ABEC0A1E48C}"/>
                </a:ext>
              </a:extLst>
            </p:cNvPr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104;p39">
              <a:extLst>
                <a:ext uri="{FF2B5EF4-FFF2-40B4-BE49-F238E27FC236}">
                  <a16:creationId xmlns:a16="http://schemas.microsoft.com/office/drawing/2014/main" id="{76522E46-5333-4E5F-82E6-C6FB1CE99936}"/>
                </a:ext>
              </a:extLst>
            </p:cNvPr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105;p39">
              <a:extLst>
                <a:ext uri="{FF2B5EF4-FFF2-40B4-BE49-F238E27FC236}">
                  <a16:creationId xmlns:a16="http://schemas.microsoft.com/office/drawing/2014/main" id="{6EBF39A7-EA9F-4B7D-AFE2-96416AADA288}"/>
                </a:ext>
              </a:extLst>
            </p:cNvPr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106;p39">
              <a:extLst>
                <a:ext uri="{FF2B5EF4-FFF2-40B4-BE49-F238E27FC236}">
                  <a16:creationId xmlns:a16="http://schemas.microsoft.com/office/drawing/2014/main" id="{E24E8B47-5856-49A5-B046-AD4F6FCF9443}"/>
                </a:ext>
              </a:extLst>
            </p:cNvPr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107;p39">
              <a:extLst>
                <a:ext uri="{FF2B5EF4-FFF2-40B4-BE49-F238E27FC236}">
                  <a16:creationId xmlns:a16="http://schemas.microsoft.com/office/drawing/2014/main" id="{E64FFD9A-CD12-4850-9F61-5123E33FE5BF}"/>
                </a:ext>
              </a:extLst>
            </p:cNvPr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108;p39">
              <a:extLst>
                <a:ext uri="{FF2B5EF4-FFF2-40B4-BE49-F238E27FC236}">
                  <a16:creationId xmlns:a16="http://schemas.microsoft.com/office/drawing/2014/main" id="{D0359D68-1BE5-42C3-A343-6AE71710CFD0}"/>
                </a:ext>
              </a:extLst>
            </p:cNvPr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109;p39">
              <a:extLst>
                <a:ext uri="{FF2B5EF4-FFF2-40B4-BE49-F238E27FC236}">
                  <a16:creationId xmlns:a16="http://schemas.microsoft.com/office/drawing/2014/main" id="{DE66586F-676C-4CE1-BD4A-5EBF80952F82}"/>
                </a:ext>
              </a:extLst>
            </p:cNvPr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110;p39">
              <a:extLst>
                <a:ext uri="{FF2B5EF4-FFF2-40B4-BE49-F238E27FC236}">
                  <a16:creationId xmlns:a16="http://schemas.microsoft.com/office/drawing/2014/main" id="{E2BA4B10-26E4-42AE-9652-365949DE0F5F}"/>
                </a:ext>
              </a:extLst>
            </p:cNvPr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111;p39">
              <a:extLst>
                <a:ext uri="{FF2B5EF4-FFF2-40B4-BE49-F238E27FC236}">
                  <a16:creationId xmlns:a16="http://schemas.microsoft.com/office/drawing/2014/main" id="{8D0F6911-E6AA-4547-8179-A3EECE684C2A}"/>
                </a:ext>
              </a:extLst>
            </p:cNvPr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112;p39">
              <a:extLst>
                <a:ext uri="{FF2B5EF4-FFF2-40B4-BE49-F238E27FC236}">
                  <a16:creationId xmlns:a16="http://schemas.microsoft.com/office/drawing/2014/main" id="{4112CA5D-4516-495E-8C96-5288DBF7013E}"/>
                </a:ext>
              </a:extLst>
            </p:cNvPr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113;p39">
              <a:extLst>
                <a:ext uri="{FF2B5EF4-FFF2-40B4-BE49-F238E27FC236}">
                  <a16:creationId xmlns:a16="http://schemas.microsoft.com/office/drawing/2014/main" id="{4D564078-CAF5-4A5C-9787-3189576B7D1B}"/>
                </a:ext>
              </a:extLst>
            </p:cNvPr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114;p39">
              <a:extLst>
                <a:ext uri="{FF2B5EF4-FFF2-40B4-BE49-F238E27FC236}">
                  <a16:creationId xmlns:a16="http://schemas.microsoft.com/office/drawing/2014/main" id="{8D27DC0A-68EB-47F8-B293-B765E53FFE28}"/>
                </a:ext>
              </a:extLst>
            </p:cNvPr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115;p39">
              <a:extLst>
                <a:ext uri="{FF2B5EF4-FFF2-40B4-BE49-F238E27FC236}">
                  <a16:creationId xmlns:a16="http://schemas.microsoft.com/office/drawing/2014/main" id="{F6849E51-A1D9-45AC-AF97-B2243955922C}"/>
                </a:ext>
              </a:extLst>
            </p:cNvPr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116;p39">
              <a:extLst>
                <a:ext uri="{FF2B5EF4-FFF2-40B4-BE49-F238E27FC236}">
                  <a16:creationId xmlns:a16="http://schemas.microsoft.com/office/drawing/2014/main" id="{C4A47001-20EB-49D0-8E1C-2F0C5568A0D5}"/>
                </a:ext>
              </a:extLst>
            </p:cNvPr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117;p39">
              <a:extLst>
                <a:ext uri="{FF2B5EF4-FFF2-40B4-BE49-F238E27FC236}">
                  <a16:creationId xmlns:a16="http://schemas.microsoft.com/office/drawing/2014/main" id="{700F179A-4640-4498-BD85-2509A93F1D90}"/>
                </a:ext>
              </a:extLst>
            </p:cNvPr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118;p39">
              <a:extLst>
                <a:ext uri="{FF2B5EF4-FFF2-40B4-BE49-F238E27FC236}">
                  <a16:creationId xmlns:a16="http://schemas.microsoft.com/office/drawing/2014/main" id="{769A0494-47FB-4F55-AD26-E84C89AB00E8}"/>
                </a:ext>
              </a:extLst>
            </p:cNvPr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119;p39">
              <a:extLst>
                <a:ext uri="{FF2B5EF4-FFF2-40B4-BE49-F238E27FC236}">
                  <a16:creationId xmlns:a16="http://schemas.microsoft.com/office/drawing/2014/main" id="{6A5043D2-1DC9-4100-88ED-0E289A7CE588}"/>
                </a:ext>
              </a:extLst>
            </p:cNvPr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120;p39">
              <a:extLst>
                <a:ext uri="{FF2B5EF4-FFF2-40B4-BE49-F238E27FC236}">
                  <a16:creationId xmlns:a16="http://schemas.microsoft.com/office/drawing/2014/main" id="{F89CAE96-ABA5-4608-BF0B-3994DC5B58F2}"/>
                </a:ext>
              </a:extLst>
            </p:cNvPr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121;p39">
              <a:extLst>
                <a:ext uri="{FF2B5EF4-FFF2-40B4-BE49-F238E27FC236}">
                  <a16:creationId xmlns:a16="http://schemas.microsoft.com/office/drawing/2014/main" id="{C9F40B75-D28B-445F-9F1F-9909984B0B62}"/>
                </a:ext>
              </a:extLst>
            </p:cNvPr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122;p39">
              <a:extLst>
                <a:ext uri="{FF2B5EF4-FFF2-40B4-BE49-F238E27FC236}">
                  <a16:creationId xmlns:a16="http://schemas.microsoft.com/office/drawing/2014/main" id="{6ABB2B77-3EB3-4BF4-B4A0-774A7E3E76E7}"/>
                </a:ext>
              </a:extLst>
            </p:cNvPr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123;p39">
              <a:extLst>
                <a:ext uri="{FF2B5EF4-FFF2-40B4-BE49-F238E27FC236}">
                  <a16:creationId xmlns:a16="http://schemas.microsoft.com/office/drawing/2014/main" id="{95B6BF39-CA0A-4C91-B0F1-B016374032A8}"/>
                </a:ext>
              </a:extLst>
            </p:cNvPr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124;p39">
              <a:extLst>
                <a:ext uri="{FF2B5EF4-FFF2-40B4-BE49-F238E27FC236}">
                  <a16:creationId xmlns:a16="http://schemas.microsoft.com/office/drawing/2014/main" id="{0DA7BC24-69B5-49D5-BAF7-43E900C2AD91}"/>
                </a:ext>
              </a:extLst>
            </p:cNvPr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125;p39">
              <a:extLst>
                <a:ext uri="{FF2B5EF4-FFF2-40B4-BE49-F238E27FC236}">
                  <a16:creationId xmlns:a16="http://schemas.microsoft.com/office/drawing/2014/main" id="{5BB751AE-5BB8-455A-A717-08AF135B2F21}"/>
                </a:ext>
              </a:extLst>
            </p:cNvPr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126;p39">
              <a:extLst>
                <a:ext uri="{FF2B5EF4-FFF2-40B4-BE49-F238E27FC236}">
                  <a16:creationId xmlns:a16="http://schemas.microsoft.com/office/drawing/2014/main" id="{A3B5D289-D23D-4379-9E48-42A185908D6B}"/>
                </a:ext>
              </a:extLst>
            </p:cNvPr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127;p39">
              <a:extLst>
                <a:ext uri="{FF2B5EF4-FFF2-40B4-BE49-F238E27FC236}">
                  <a16:creationId xmlns:a16="http://schemas.microsoft.com/office/drawing/2014/main" id="{87227D07-34D3-4387-8C11-EC74E1E10ECC}"/>
                </a:ext>
              </a:extLst>
            </p:cNvPr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128;p39">
              <a:extLst>
                <a:ext uri="{FF2B5EF4-FFF2-40B4-BE49-F238E27FC236}">
                  <a16:creationId xmlns:a16="http://schemas.microsoft.com/office/drawing/2014/main" id="{17A5CC73-BF10-4B40-B79B-B97D2F3B9DB0}"/>
                </a:ext>
              </a:extLst>
            </p:cNvPr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129;p39">
              <a:extLst>
                <a:ext uri="{FF2B5EF4-FFF2-40B4-BE49-F238E27FC236}">
                  <a16:creationId xmlns:a16="http://schemas.microsoft.com/office/drawing/2014/main" id="{567034D2-4D78-4BAD-AAB9-B57CBF9212D8}"/>
                </a:ext>
              </a:extLst>
            </p:cNvPr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130;p39">
              <a:extLst>
                <a:ext uri="{FF2B5EF4-FFF2-40B4-BE49-F238E27FC236}">
                  <a16:creationId xmlns:a16="http://schemas.microsoft.com/office/drawing/2014/main" id="{4306F964-27AC-4C98-9FA7-7DC8BBB7C13C}"/>
                </a:ext>
              </a:extLst>
            </p:cNvPr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131;p39">
              <a:extLst>
                <a:ext uri="{FF2B5EF4-FFF2-40B4-BE49-F238E27FC236}">
                  <a16:creationId xmlns:a16="http://schemas.microsoft.com/office/drawing/2014/main" id="{53E9BE6B-7B5F-4A91-861B-FC0C398D382D}"/>
                </a:ext>
              </a:extLst>
            </p:cNvPr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132;p39">
              <a:extLst>
                <a:ext uri="{FF2B5EF4-FFF2-40B4-BE49-F238E27FC236}">
                  <a16:creationId xmlns:a16="http://schemas.microsoft.com/office/drawing/2014/main" id="{2E95AB94-2A6E-4C82-AAA5-DB8323F4BFEA}"/>
                </a:ext>
              </a:extLst>
            </p:cNvPr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133;p39">
              <a:extLst>
                <a:ext uri="{FF2B5EF4-FFF2-40B4-BE49-F238E27FC236}">
                  <a16:creationId xmlns:a16="http://schemas.microsoft.com/office/drawing/2014/main" id="{0BABB6D3-66E3-4C18-8BCC-28747778A3D7}"/>
                </a:ext>
              </a:extLst>
            </p:cNvPr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134;p39">
              <a:extLst>
                <a:ext uri="{FF2B5EF4-FFF2-40B4-BE49-F238E27FC236}">
                  <a16:creationId xmlns:a16="http://schemas.microsoft.com/office/drawing/2014/main" id="{B08FC3F3-6F9D-423F-8074-CA96BB9EE6DE}"/>
                </a:ext>
              </a:extLst>
            </p:cNvPr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135;p39">
              <a:extLst>
                <a:ext uri="{FF2B5EF4-FFF2-40B4-BE49-F238E27FC236}">
                  <a16:creationId xmlns:a16="http://schemas.microsoft.com/office/drawing/2014/main" id="{0A266EC2-ACF1-44AC-8BAC-9D4CADAA2798}"/>
                </a:ext>
              </a:extLst>
            </p:cNvPr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136;p39">
              <a:extLst>
                <a:ext uri="{FF2B5EF4-FFF2-40B4-BE49-F238E27FC236}">
                  <a16:creationId xmlns:a16="http://schemas.microsoft.com/office/drawing/2014/main" id="{5BAFB727-3544-4A08-B8D2-62D7E18F4350}"/>
                </a:ext>
              </a:extLst>
            </p:cNvPr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137;p39">
              <a:extLst>
                <a:ext uri="{FF2B5EF4-FFF2-40B4-BE49-F238E27FC236}">
                  <a16:creationId xmlns:a16="http://schemas.microsoft.com/office/drawing/2014/main" id="{66280D0D-6478-4ED0-904C-418FB17679B1}"/>
                </a:ext>
              </a:extLst>
            </p:cNvPr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138;p39">
              <a:extLst>
                <a:ext uri="{FF2B5EF4-FFF2-40B4-BE49-F238E27FC236}">
                  <a16:creationId xmlns:a16="http://schemas.microsoft.com/office/drawing/2014/main" id="{146CF8DD-3E08-4A09-9D24-1733DF829137}"/>
                </a:ext>
              </a:extLst>
            </p:cNvPr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139;p39">
              <a:extLst>
                <a:ext uri="{FF2B5EF4-FFF2-40B4-BE49-F238E27FC236}">
                  <a16:creationId xmlns:a16="http://schemas.microsoft.com/office/drawing/2014/main" id="{96418993-9C6D-43F0-853A-D47C9CB7988C}"/>
                </a:ext>
              </a:extLst>
            </p:cNvPr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140;p39">
              <a:extLst>
                <a:ext uri="{FF2B5EF4-FFF2-40B4-BE49-F238E27FC236}">
                  <a16:creationId xmlns:a16="http://schemas.microsoft.com/office/drawing/2014/main" id="{D40300F9-E93D-4ECB-917F-6BD154EE1C1F}"/>
                </a:ext>
              </a:extLst>
            </p:cNvPr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141;p39">
              <a:extLst>
                <a:ext uri="{FF2B5EF4-FFF2-40B4-BE49-F238E27FC236}">
                  <a16:creationId xmlns:a16="http://schemas.microsoft.com/office/drawing/2014/main" id="{A31EE638-DE72-421B-8D6D-13D68C4B28B0}"/>
                </a:ext>
              </a:extLst>
            </p:cNvPr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142;p39">
              <a:extLst>
                <a:ext uri="{FF2B5EF4-FFF2-40B4-BE49-F238E27FC236}">
                  <a16:creationId xmlns:a16="http://schemas.microsoft.com/office/drawing/2014/main" id="{902BB951-FB82-4C17-89EB-B964D47251DC}"/>
                </a:ext>
              </a:extLst>
            </p:cNvPr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143;p39">
              <a:extLst>
                <a:ext uri="{FF2B5EF4-FFF2-40B4-BE49-F238E27FC236}">
                  <a16:creationId xmlns:a16="http://schemas.microsoft.com/office/drawing/2014/main" id="{76DA880B-918A-4CD0-B043-489B387D5C4E}"/>
                </a:ext>
              </a:extLst>
            </p:cNvPr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144;p39">
              <a:extLst>
                <a:ext uri="{FF2B5EF4-FFF2-40B4-BE49-F238E27FC236}">
                  <a16:creationId xmlns:a16="http://schemas.microsoft.com/office/drawing/2014/main" id="{EB5F7B83-4C10-4FA4-90C5-041C37DD99BF}"/>
                </a:ext>
              </a:extLst>
            </p:cNvPr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145;p39">
              <a:extLst>
                <a:ext uri="{FF2B5EF4-FFF2-40B4-BE49-F238E27FC236}">
                  <a16:creationId xmlns:a16="http://schemas.microsoft.com/office/drawing/2014/main" id="{C23743C9-C21E-43B7-8B4D-B6A8B29234BB}"/>
                </a:ext>
              </a:extLst>
            </p:cNvPr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146;p39">
              <a:extLst>
                <a:ext uri="{FF2B5EF4-FFF2-40B4-BE49-F238E27FC236}">
                  <a16:creationId xmlns:a16="http://schemas.microsoft.com/office/drawing/2014/main" id="{C97ED521-07DD-417D-95BD-205F48ED1B7A}"/>
                </a:ext>
              </a:extLst>
            </p:cNvPr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147;p39">
              <a:extLst>
                <a:ext uri="{FF2B5EF4-FFF2-40B4-BE49-F238E27FC236}">
                  <a16:creationId xmlns:a16="http://schemas.microsoft.com/office/drawing/2014/main" id="{A16DAFC6-EDCA-48D4-BA4F-0E4B53E37D99}"/>
                </a:ext>
              </a:extLst>
            </p:cNvPr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148;p39">
              <a:extLst>
                <a:ext uri="{FF2B5EF4-FFF2-40B4-BE49-F238E27FC236}">
                  <a16:creationId xmlns:a16="http://schemas.microsoft.com/office/drawing/2014/main" id="{33245E81-F7B5-47B2-A8D6-54D991D98EC4}"/>
                </a:ext>
              </a:extLst>
            </p:cNvPr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149;p39">
              <a:extLst>
                <a:ext uri="{FF2B5EF4-FFF2-40B4-BE49-F238E27FC236}">
                  <a16:creationId xmlns:a16="http://schemas.microsoft.com/office/drawing/2014/main" id="{7EF15045-773B-4C5D-AA4E-B74A4736F59F}"/>
                </a:ext>
              </a:extLst>
            </p:cNvPr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150;p39">
              <a:extLst>
                <a:ext uri="{FF2B5EF4-FFF2-40B4-BE49-F238E27FC236}">
                  <a16:creationId xmlns:a16="http://schemas.microsoft.com/office/drawing/2014/main" id="{6D9EA53C-4AA5-49F7-BC17-7EFDAE6021B8}"/>
                </a:ext>
              </a:extLst>
            </p:cNvPr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151;p39">
              <a:extLst>
                <a:ext uri="{FF2B5EF4-FFF2-40B4-BE49-F238E27FC236}">
                  <a16:creationId xmlns:a16="http://schemas.microsoft.com/office/drawing/2014/main" id="{ED12620B-34CC-4A76-B77F-D1D7AF532468}"/>
                </a:ext>
              </a:extLst>
            </p:cNvPr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152;p39">
              <a:extLst>
                <a:ext uri="{FF2B5EF4-FFF2-40B4-BE49-F238E27FC236}">
                  <a16:creationId xmlns:a16="http://schemas.microsoft.com/office/drawing/2014/main" id="{E5B7B026-5296-413F-81A5-770AC6136538}"/>
                </a:ext>
              </a:extLst>
            </p:cNvPr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153;p39">
              <a:extLst>
                <a:ext uri="{FF2B5EF4-FFF2-40B4-BE49-F238E27FC236}">
                  <a16:creationId xmlns:a16="http://schemas.microsoft.com/office/drawing/2014/main" id="{221463B9-0160-4739-BE45-D2897CC043BC}"/>
                </a:ext>
              </a:extLst>
            </p:cNvPr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154;p39">
              <a:extLst>
                <a:ext uri="{FF2B5EF4-FFF2-40B4-BE49-F238E27FC236}">
                  <a16:creationId xmlns:a16="http://schemas.microsoft.com/office/drawing/2014/main" id="{43E2D10F-9485-4656-A7D3-2523DCD0E79A}"/>
                </a:ext>
              </a:extLst>
            </p:cNvPr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155;p39">
              <a:extLst>
                <a:ext uri="{FF2B5EF4-FFF2-40B4-BE49-F238E27FC236}">
                  <a16:creationId xmlns:a16="http://schemas.microsoft.com/office/drawing/2014/main" id="{754B177B-EA49-4339-A3D7-42FECDA27C1D}"/>
                </a:ext>
              </a:extLst>
            </p:cNvPr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156;p39">
              <a:extLst>
                <a:ext uri="{FF2B5EF4-FFF2-40B4-BE49-F238E27FC236}">
                  <a16:creationId xmlns:a16="http://schemas.microsoft.com/office/drawing/2014/main" id="{F7CA8AE9-7B30-486C-8F0C-1607F98DA52E}"/>
                </a:ext>
              </a:extLst>
            </p:cNvPr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157;p39">
              <a:extLst>
                <a:ext uri="{FF2B5EF4-FFF2-40B4-BE49-F238E27FC236}">
                  <a16:creationId xmlns:a16="http://schemas.microsoft.com/office/drawing/2014/main" id="{16A48CEC-769D-4B24-8361-15112F0E6CF6}"/>
                </a:ext>
              </a:extLst>
            </p:cNvPr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158;p39">
              <a:extLst>
                <a:ext uri="{FF2B5EF4-FFF2-40B4-BE49-F238E27FC236}">
                  <a16:creationId xmlns:a16="http://schemas.microsoft.com/office/drawing/2014/main" id="{691B482E-4C71-40FA-98BF-5B713D0E1D42}"/>
                </a:ext>
              </a:extLst>
            </p:cNvPr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159;p39">
              <a:extLst>
                <a:ext uri="{FF2B5EF4-FFF2-40B4-BE49-F238E27FC236}">
                  <a16:creationId xmlns:a16="http://schemas.microsoft.com/office/drawing/2014/main" id="{B64C7EBC-33CE-449A-B9D2-C8AB698E40FF}"/>
                </a:ext>
              </a:extLst>
            </p:cNvPr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160;p39">
              <a:extLst>
                <a:ext uri="{FF2B5EF4-FFF2-40B4-BE49-F238E27FC236}">
                  <a16:creationId xmlns:a16="http://schemas.microsoft.com/office/drawing/2014/main" id="{1F40C5D1-6D8F-48AE-9120-B174CCEA2077}"/>
                </a:ext>
              </a:extLst>
            </p:cNvPr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161;p39">
              <a:extLst>
                <a:ext uri="{FF2B5EF4-FFF2-40B4-BE49-F238E27FC236}">
                  <a16:creationId xmlns:a16="http://schemas.microsoft.com/office/drawing/2014/main" id="{4CF25B7F-A013-46C0-B356-52E99FA8F884}"/>
                </a:ext>
              </a:extLst>
            </p:cNvPr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162;p39">
              <a:extLst>
                <a:ext uri="{FF2B5EF4-FFF2-40B4-BE49-F238E27FC236}">
                  <a16:creationId xmlns:a16="http://schemas.microsoft.com/office/drawing/2014/main" id="{4269137D-28CC-4A4E-883C-485C41A0D76E}"/>
                </a:ext>
              </a:extLst>
            </p:cNvPr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163;p39">
              <a:extLst>
                <a:ext uri="{FF2B5EF4-FFF2-40B4-BE49-F238E27FC236}">
                  <a16:creationId xmlns:a16="http://schemas.microsoft.com/office/drawing/2014/main" id="{4102B605-BC6D-4CC3-8D85-563EC19EDD98}"/>
                </a:ext>
              </a:extLst>
            </p:cNvPr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164;p39">
              <a:extLst>
                <a:ext uri="{FF2B5EF4-FFF2-40B4-BE49-F238E27FC236}">
                  <a16:creationId xmlns:a16="http://schemas.microsoft.com/office/drawing/2014/main" id="{F4480B02-B624-4EAE-A62F-88CB52AFE049}"/>
                </a:ext>
              </a:extLst>
            </p:cNvPr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165;p39">
              <a:extLst>
                <a:ext uri="{FF2B5EF4-FFF2-40B4-BE49-F238E27FC236}">
                  <a16:creationId xmlns:a16="http://schemas.microsoft.com/office/drawing/2014/main" id="{55CD0F0F-02D6-44DB-A82D-30CBA61CA39F}"/>
                </a:ext>
              </a:extLst>
            </p:cNvPr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166;p39">
              <a:extLst>
                <a:ext uri="{FF2B5EF4-FFF2-40B4-BE49-F238E27FC236}">
                  <a16:creationId xmlns:a16="http://schemas.microsoft.com/office/drawing/2014/main" id="{5D3BF4E3-5ABF-4468-985B-A4126ACC0DF2}"/>
                </a:ext>
              </a:extLst>
            </p:cNvPr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167;p39">
              <a:extLst>
                <a:ext uri="{FF2B5EF4-FFF2-40B4-BE49-F238E27FC236}">
                  <a16:creationId xmlns:a16="http://schemas.microsoft.com/office/drawing/2014/main" id="{136C8A83-2CEB-4686-B31B-4048F7F230F9}"/>
                </a:ext>
              </a:extLst>
            </p:cNvPr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168;p39">
              <a:extLst>
                <a:ext uri="{FF2B5EF4-FFF2-40B4-BE49-F238E27FC236}">
                  <a16:creationId xmlns:a16="http://schemas.microsoft.com/office/drawing/2014/main" id="{78538281-F94B-47B6-B387-B132877B8456}"/>
                </a:ext>
              </a:extLst>
            </p:cNvPr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169;p39">
              <a:extLst>
                <a:ext uri="{FF2B5EF4-FFF2-40B4-BE49-F238E27FC236}">
                  <a16:creationId xmlns:a16="http://schemas.microsoft.com/office/drawing/2014/main" id="{9CD67D35-EEED-4E56-972D-BFC25A937D2A}"/>
                </a:ext>
              </a:extLst>
            </p:cNvPr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170;p39">
              <a:extLst>
                <a:ext uri="{FF2B5EF4-FFF2-40B4-BE49-F238E27FC236}">
                  <a16:creationId xmlns:a16="http://schemas.microsoft.com/office/drawing/2014/main" id="{B767F417-15ED-42A0-A932-A5D9BC61C80E}"/>
                </a:ext>
              </a:extLst>
            </p:cNvPr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171;p39">
              <a:extLst>
                <a:ext uri="{FF2B5EF4-FFF2-40B4-BE49-F238E27FC236}">
                  <a16:creationId xmlns:a16="http://schemas.microsoft.com/office/drawing/2014/main" id="{15E4346F-C8F0-4500-8D12-3C6F427592BA}"/>
                </a:ext>
              </a:extLst>
            </p:cNvPr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172;p39">
              <a:extLst>
                <a:ext uri="{FF2B5EF4-FFF2-40B4-BE49-F238E27FC236}">
                  <a16:creationId xmlns:a16="http://schemas.microsoft.com/office/drawing/2014/main" id="{346D515F-C10A-4FCD-82E3-46091E2B4F07}"/>
                </a:ext>
              </a:extLst>
            </p:cNvPr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173;p39">
              <a:extLst>
                <a:ext uri="{FF2B5EF4-FFF2-40B4-BE49-F238E27FC236}">
                  <a16:creationId xmlns:a16="http://schemas.microsoft.com/office/drawing/2014/main" id="{1ADBCF2D-152F-443C-B3DD-3F497460389F}"/>
                </a:ext>
              </a:extLst>
            </p:cNvPr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174;p39">
              <a:extLst>
                <a:ext uri="{FF2B5EF4-FFF2-40B4-BE49-F238E27FC236}">
                  <a16:creationId xmlns:a16="http://schemas.microsoft.com/office/drawing/2014/main" id="{2E60D151-4185-45C1-9805-DBFAC37F9C78}"/>
                </a:ext>
              </a:extLst>
            </p:cNvPr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175;p39">
              <a:extLst>
                <a:ext uri="{FF2B5EF4-FFF2-40B4-BE49-F238E27FC236}">
                  <a16:creationId xmlns:a16="http://schemas.microsoft.com/office/drawing/2014/main" id="{8C10E652-D0D8-4980-858F-3D18DA3A3009}"/>
                </a:ext>
              </a:extLst>
            </p:cNvPr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176;p39">
              <a:extLst>
                <a:ext uri="{FF2B5EF4-FFF2-40B4-BE49-F238E27FC236}">
                  <a16:creationId xmlns:a16="http://schemas.microsoft.com/office/drawing/2014/main" id="{C40496CC-8E1F-4C0C-9B6E-CA2F353C8604}"/>
                </a:ext>
              </a:extLst>
            </p:cNvPr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177;p39">
              <a:extLst>
                <a:ext uri="{FF2B5EF4-FFF2-40B4-BE49-F238E27FC236}">
                  <a16:creationId xmlns:a16="http://schemas.microsoft.com/office/drawing/2014/main" id="{A20F4243-B654-4E97-B58C-331410A11EBE}"/>
                </a:ext>
              </a:extLst>
            </p:cNvPr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178;p39">
              <a:extLst>
                <a:ext uri="{FF2B5EF4-FFF2-40B4-BE49-F238E27FC236}">
                  <a16:creationId xmlns:a16="http://schemas.microsoft.com/office/drawing/2014/main" id="{CE1913DC-744B-4F83-9528-CECFA77AA555}"/>
                </a:ext>
              </a:extLst>
            </p:cNvPr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179;p39">
              <a:extLst>
                <a:ext uri="{FF2B5EF4-FFF2-40B4-BE49-F238E27FC236}">
                  <a16:creationId xmlns:a16="http://schemas.microsoft.com/office/drawing/2014/main" id="{4ADAF152-BFD4-4CF3-9B13-FE489A08999E}"/>
                </a:ext>
              </a:extLst>
            </p:cNvPr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180;p39">
              <a:extLst>
                <a:ext uri="{FF2B5EF4-FFF2-40B4-BE49-F238E27FC236}">
                  <a16:creationId xmlns:a16="http://schemas.microsoft.com/office/drawing/2014/main" id="{AF664D8B-C266-4CE4-94DC-83376B0ADA83}"/>
                </a:ext>
              </a:extLst>
            </p:cNvPr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181;p39">
              <a:extLst>
                <a:ext uri="{FF2B5EF4-FFF2-40B4-BE49-F238E27FC236}">
                  <a16:creationId xmlns:a16="http://schemas.microsoft.com/office/drawing/2014/main" id="{53726EDA-8FF1-4BD1-AC58-631284CF3C11}"/>
                </a:ext>
              </a:extLst>
            </p:cNvPr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182;p39">
              <a:extLst>
                <a:ext uri="{FF2B5EF4-FFF2-40B4-BE49-F238E27FC236}">
                  <a16:creationId xmlns:a16="http://schemas.microsoft.com/office/drawing/2014/main" id="{432A2ABB-3740-45BC-A5F8-CCA34A93BD6A}"/>
                </a:ext>
              </a:extLst>
            </p:cNvPr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183;p39">
              <a:extLst>
                <a:ext uri="{FF2B5EF4-FFF2-40B4-BE49-F238E27FC236}">
                  <a16:creationId xmlns:a16="http://schemas.microsoft.com/office/drawing/2014/main" id="{046ACA20-EB7C-4EF7-9549-CFD564F01AA6}"/>
                </a:ext>
              </a:extLst>
            </p:cNvPr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184;p39">
              <a:extLst>
                <a:ext uri="{FF2B5EF4-FFF2-40B4-BE49-F238E27FC236}">
                  <a16:creationId xmlns:a16="http://schemas.microsoft.com/office/drawing/2014/main" id="{8EE7C2F1-CEAC-41D9-ACED-BFF903DD7BAF}"/>
                </a:ext>
              </a:extLst>
            </p:cNvPr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185;p39">
              <a:extLst>
                <a:ext uri="{FF2B5EF4-FFF2-40B4-BE49-F238E27FC236}">
                  <a16:creationId xmlns:a16="http://schemas.microsoft.com/office/drawing/2014/main" id="{E9A16937-D9DF-44B0-9D2A-6D562DE3EA14}"/>
                </a:ext>
              </a:extLst>
            </p:cNvPr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186;p39">
              <a:extLst>
                <a:ext uri="{FF2B5EF4-FFF2-40B4-BE49-F238E27FC236}">
                  <a16:creationId xmlns:a16="http://schemas.microsoft.com/office/drawing/2014/main" id="{38CC95C8-1A72-4805-A652-BCF3D45DEFE6}"/>
                </a:ext>
              </a:extLst>
            </p:cNvPr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187;p39">
              <a:extLst>
                <a:ext uri="{FF2B5EF4-FFF2-40B4-BE49-F238E27FC236}">
                  <a16:creationId xmlns:a16="http://schemas.microsoft.com/office/drawing/2014/main" id="{DE3297A4-432D-4158-82E2-72EFA6ECF71E}"/>
                </a:ext>
              </a:extLst>
            </p:cNvPr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188;p39">
              <a:extLst>
                <a:ext uri="{FF2B5EF4-FFF2-40B4-BE49-F238E27FC236}">
                  <a16:creationId xmlns:a16="http://schemas.microsoft.com/office/drawing/2014/main" id="{323981A0-6AC4-45AC-8628-C53EC0070BB8}"/>
                </a:ext>
              </a:extLst>
            </p:cNvPr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189;p39">
              <a:extLst>
                <a:ext uri="{FF2B5EF4-FFF2-40B4-BE49-F238E27FC236}">
                  <a16:creationId xmlns:a16="http://schemas.microsoft.com/office/drawing/2014/main" id="{71296F70-7B31-468F-9565-388B5DB2279A}"/>
                </a:ext>
              </a:extLst>
            </p:cNvPr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190;p39">
              <a:extLst>
                <a:ext uri="{FF2B5EF4-FFF2-40B4-BE49-F238E27FC236}">
                  <a16:creationId xmlns:a16="http://schemas.microsoft.com/office/drawing/2014/main" id="{B1C7F03F-01BF-4640-A301-7F45773A78ED}"/>
                </a:ext>
              </a:extLst>
            </p:cNvPr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191;p39">
              <a:extLst>
                <a:ext uri="{FF2B5EF4-FFF2-40B4-BE49-F238E27FC236}">
                  <a16:creationId xmlns:a16="http://schemas.microsoft.com/office/drawing/2014/main" id="{A66FDD9E-F25E-401F-B451-D679BB55174A}"/>
                </a:ext>
              </a:extLst>
            </p:cNvPr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192;p39">
              <a:extLst>
                <a:ext uri="{FF2B5EF4-FFF2-40B4-BE49-F238E27FC236}">
                  <a16:creationId xmlns:a16="http://schemas.microsoft.com/office/drawing/2014/main" id="{8134942B-3779-42D5-8BEC-86EC1B3D1009}"/>
                </a:ext>
              </a:extLst>
            </p:cNvPr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193;p39">
              <a:extLst>
                <a:ext uri="{FF2B5EF4-FFF2-40B4-BE49-F238E27FC236}">
                  <a16:creationId xmlns:a16="http://schemas.microsoft.com/office/drawing/2014/main" id="{93845616-F957-43F5-ACE8-F1E789BFC9FD}"/>
                </a:ext>
              </a:extLst>
            </p:cNvPr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194;p39">
              <a:extLst>
                <a:ext uri="{FF2B5EF4-FFF2-40B4-BE49-F238E27FC236}">
                  <a16:creationId xmlns:a16="http://schemas.microsoft.com/office/drawing/2014/main" id="{ED3817DD-A45D-459C-94A9-DE3058AAFAF3}"/>
                </a:ext>
              </a:extLst>
            </p:cNvPr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195;p39">
              <a:extLst>
                <a:ext uri="{FF2B5EF4-FFF2-40B4-BE49-F238E27FC236}">
                  <a16:creationId xmlns:a16="http://schemas.microsoft.com/office/drawing/2014/main" id="{C741F83B-C7F8-4216-814B-FD13DE3CA59D}"/>
                </a:ext>
              </a:extLst>
            </p:cNvPr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196;p39">
              <a:extLst>
                <a:ext uri="{FF2B5EF4-FFF2-40B4-BE49-F238E27FC236}">
                  <a16:creationId xmlns:a16="http://schemas.microsoft.com/office/drawing/2014/main" id="{F4037928-95B6-4099-AD55-5AC4BE64B889}"/>
                </a:ext>
              </a:extLst>
            </p:cNvPr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197;p39">
              <a:extLst>
                <a:ext uri="{FF2B5EF4-FFF2-40B4-BE49-F238E27FC236}">
                  <a16:creationId xmlns:a16="http://schemas.microsoft.com/office/drawing/2014/main" id="{F1D3BF7A-3511-4C4D-83C1-F8FB7EA45506}"/>
                </a:ext>
              </a:extLst>
            </p:cNvPr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198;p39">
              <a:extLst>
                <a:ext uri="{FF2B5EF4-FFF2-40B4-BE49-F238E27FC236}">
                  <a16:creationId xmlns:a16="http://schemas.microsoft.com/office/drawing/2014/main" id="{F8D8B2B1-4A00-4C01-9280-46EBD42FCB2F}"/>
                </a:ext>
              </a:extLst>
            </p:cNvPr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199;p39">
              <a:extLst>
                <a:ext uri="{FF2B5EF4-FFF2-40B4-BE49-F238E27FC236}">
                  <a16:creationId xmlns:a16="http://schemas.microsoft.com/office/drawing/2014/main" id="{2D3F9FE7-5CA9-4732-9BCE-331BC30089FE}"/>
                </a:ext>
              </a:extLst>
            </p:cNvPr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200;p39">
              <a:extLst>
                <a:ext uri="{FF2B5EF4-FFF2-40B4-BE49-F238E27FC236}">
                  <a16:creationId xmlns:a16="http://schemas.microsoft.com/office/drawing/2014/main" id="{83561A39-1C40-43E9-AF0F-A1A7E6EAB511}"/>
                </a:ext>
              </a:extLst>
            </p:cNvPr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201;p39">
              <a:extLst>
                <a:ext uri="{FF2B5EF4-FFF2-40B4-BE49-F238E27FC236}">
                  <a16:creationId xmlns:a16="http://schemas.microsoft.com/office/drawing/2014/main" id="{4B978F32-EAD8-44F8-B72E-E3B33534B268}"/>
                </a:ext>
              </a:extLst>
            </p:cNvPr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202;p39">
              <a:extLst>
                <a:ext uri="{FF2B5EF4-FFF2-40B4-BE49-F238E27FC236}">
                  <a16:creationId xmlns:a16="http://schemas.microsoft.com/office/drawing/2014/main" id="{B15ABFD1-DAA8-440C-BF79-6FCEF0AA5285}"/>
                </a:ext>
              </a:extLst>
            </p:cNvPr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203;p39">
              <a:extLst>
                <a:ext uri="{FF2B5EF4-FFF2-40B4-BE49-F238E27FC236}">
                  <a16:creationId xmlns:a16="http://schemas.microsoft.com/office/drawing/2014/main" id="{FF4F89DB-46CB-45A8-B38D-8E98E98B402A}"/>
                </a:ext>
              </a:extLst>
            </p:cNvPr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204;p39">
              <a:extLst>
                <a:ext uri="{FF2B5EF4-FFF2-40B4-BE49-F238E27FC236}">
                  <a16:creationId xmlns:a16="http://schemas.microsoft.com/office/drawing/2014/main" id="{F6564B0A-2C3B-4AEF-A507-42E90FE5AD74}"/>
                </a:ext>
              </a:extLst>
            </p:cNvPr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205;p39">
              <a:extLst>
                <a:ext uri="{FF2B5EF4-FFF2-40B4-BE49-F238E27FC236}">
                  <a16:creationId xmlns:a16="http://schemas.microsoft.com/office/drawing/2014/main" id="{F892C99D-24C3-4CE0-81E8-49EF350BB36E}"/>
                </a:ext>
              </a:extLst>
            </p:cNvPr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206;p39">
              <a:extLst>
                <a:ext uri="{FF2B5EF4-FFF2-40B4-BE49-F238E27FC236}">
                  <a16:creationId xmlns:a16="http://schemas.microsoft.com/office/drawing/2014/main" id="{21A9F424-D58D-4AED-9B08-960B041DF11C}"/>
                </a:ext>
              </a:extLst>
            </p:cNvPr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207;p39">
              <a:extLst>
                <a:ext uri="{FF2B5EF4-FFF2-40B4-BE49-F238E27FC236}">
                  <a16:creationId xmlns:a16="http://schemas.microsoft.com/office/drawing/2014/main" id="{EA31B746-EE04-4C8B-87C2-404118EC45AF}"/>
                </a:ext>
              </a:extLst>
            </p:cNvPr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208;p39">
              <a:extLst>
                <a:ext uri="{FF2B5EF4-FFF2-40B4-BE49-F238E27FC236}">
                  <a16:creationId xmlns:a16="http://schemas.microsoft.com/office/drawing/2014/main" id="{2FE6FED0-9805-4DD2-84E4-E86265938577}"/>
                </a:ext>
              </a:extLst>
            </p:cNvPr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209;p39">
              <a:extLst>
                <a:ext uri="{FF2B5EF4-FFF2-40B4-BE49-F238E27FC236}">
                  <a16:creationId xmlns:a16="http://schemas.microsoft.com/office/drawing/2014/main" id="{E9C45C6E-C8D9-47B2-9A13-CF62E66A680D}"/>
                </a:ext>
              </a:extLst>
            </p:cNvPr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210;p39">
              <a:extLst>
                <a:ext uri="{FF2B5EF4-FFF2-40B4-BE49-F238E27FC236}">
                  <a16:creationId xmlns:a16="http://schemas.microsoft.com/office/drawing/2014/main" id="{73F5B7F6-31A2-4D5A-A892-A77D9E8B16D7}"/>
                </a:ext>
              </a:extLst>
            </p:cNvPr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211;p39">
              <a:extLst>
                <a:ext uri="{FF2B5EF4-FFF2-40B4-BE49-F238E27FC236}">
                  <a16:creationId xmlns:a16="http://schemas.microsoft.com/office/drawing/2014/main" id="{6EC94B43-48DC-4D1A-9C7D-F43357FF8691}"/>
                </a:ext>
              </a:extLst>
            </p:cNvPr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212;p39">
              <a:extLst>
                <a:ext uri="{FF2B5EF4-FFF2-40B4-BE49-F238E27FC236}">
                  <a16:creationId xmlns:a16="http://schemas.microsoft.com/office/drawing/2014/main" id="{0DA7BFD9-9E8B-40DF-8185-729BFE2E1039}"/>
                </a:ext>
              </a:extLst>
            </p:cNvPr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213;p39">
              <a:extLst>
                <a:ext uri="{FF2B5EF4-FFF2-40B4-BE49-F238E27FC236}">
                  <a16:creationId xmlns:a16="http://schemas.microsoft.com/office/drawing/2014/main" id="{209D17AA-78F8-487E-88F0-2099A35C16A8}"/>
                </a:ext>
              </a:extLst>
            </p:cNvPr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214;p39">
              <a:extLst>
                <a:ext uri="{FF2B5EF4-FFF2-40B4-BE49-F238E27FC236}">
                  <a16:creationId xmlns:a16="http://schemas.microsoft.com/office/drawing/2014/main" id="{B4AF06B4-5447-4934-8115-08905EB418FB}"/>
                </a:ext>
              </a:extLst>
            </p:cNvPr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215;p39">
              <a:extLst>
                <a:ext uri="{FF2B5EF4-FFF2-40B4-BE49-F238E27FC236}">
                  <a16:creationId xmlns:a16="http://schemas.microsoft.com/office/drawing/2014/main" id="{F95A6453-A0E5-4F64-8416-9DCC4977756C}"/>
                </a:ext>
              </a:extLst>
            </p:cNvPr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216;p39">
              <a:extLst>
                <a:ext uri="{FF2B5EF4-FFF2-40B4-BE49-F238E27FC236}">
                  <a16:creationId xmlns:a16="http://schemas.microsoft.com/office/drawing/2014/main" id="{4E8C6834-3B45-42AF-9C3C-52F002022969}"/>
                </a:ext>
              </a:extLst>
            </p:cNvPr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217;p39">
              <a:extLst>
                <a:ext uri="{FF2B5EF4-FFF2-40B4-BE49-F238E27FC236}">
                  <a16:creationId xmlns:a16="http://schemas.microsoft.com/office/drawing/2014/main" id="{AFA7E144-3A22-43B1-BF2B-D4509C793E5B}"/>
                </a:ext>
              </a:extLst>
            </p:cNvPr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218;p39">
              <a:extLst>
                <a:ext uri="{FF2B5EF4-FFF2-40B4-BE49-F238E27FC236}">
                  <a16:creationId xmlns:a16="http://schemas.microsoft.com/office/drawing/2014/main" id="{72734BAD-25A6-45C7-BFC4-D5F2C17E1719}"/>
                </a:ext>
              </a:extLst>
            </p:cNvPr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219;p39">
              <a:extLst>
                <a:ext uri="{FF2B5EF4-FFF2-40B4-BE49-F238E27FC236}">
                  <a16:creationId xmlns:a16="http://schemas.microsoft.com/office/drawing/2014/main" id="{6B365E7B-5552-4837-8AEF-3B5C381DEAB4}"/>
                </a:ext>
              </a:extLst>
            </p:cNvPr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220;p39">
              <a:extLst>
                <a:ext uri="{FF2B5EF4-FFF2-40B4-BE49-F238E27FC236}">
                  <a16:creationId xmlns:a16="http://schemas.microsoft.com/office/drawing/2014/main" id="{E0D5217B-DDD9-4B16-8EBF-3318EFB7A136}"/>
                </a:ext>
              </a:extLst>
            </p:cNvPr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221;p39">
              <a:extLst>
                <a:ext uri="{FF2B5EF4-FFF2-40B4-BE49-F238E27FC236}">
                  <a16:creationId xmlns:a16="http://schemas.microsoft.com/office/drawing/2014/main" id="{04012108-29EB-4EDB-97FC-F9119136946F}"/>
                </a:ext>
              </a:extLst>
            </p:cNvPr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222;p39">
              <a:extLst>
                <a:ext uri="{FF2B5EF4-FFF2-40B4-BE49-F238E27FC236}">
                  <a16:creationId xmlns:a16="http://schemas.microsoft.com/office/drawing/2014/main" id="{1CC512ED-224A-441C-8677-69CF30ABAD4A}"/>
                </a:ext>
              </a:extLst>
            </p:cNvPr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223;p39">
              <a:extLst>
                <a:ext uri="{FF2B5EF4-FFF2-40B4-BE49-F238E27FC236}">
                  <a16:creationId xmlns:a16="http://schemas.microsoft.com/office/drawing/2014/main" id="{BF3A7704-7E20-49D3-9E9C-FB1B3B424510}"/>
                </a:ext>
              </a:extLst>
            </p:cNvPr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224;p39">
              <a:extLst>
                <a:ext uri="{FF2B5EF4-FFF2-40B4-BE49-F238E27FC236}">
                  <a16:creationId xmlns:a16="http://schemas.microsoft.com/office/drawing/2014/main" id="{61931958-03BC-4F9C-AB2D-2DDD1BCD501A}"/>
                </a:ext>
              </a:extLst>
            </p:cNvPr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225;p39">
              <a:extLst>
                <a:ext uri="{FF2B5EF4-FFF2-40B4-BE49-F238E27FC236}">
                  <a16:creationId xmlns:a16="http://schemas.microsoft.com/office/drawing/2014/main" id="{DB9E4089-72C4-4F3A-BD38-D89669F5E83E}"/>
                </a:ext>
              </a:extLst>
            </p:cNvPr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226;p39">
              <a:extLst>
                <a:ext uri="{FF2B5EF4-FFF2-40B4-BE49-F238E27FC236}">
                  <a16:creationId xmlns:a16="http://schemas.microsoft.com/office/drawing/2014/main" id="{340F16DE-23E7-4975-AE93-F8A66C3CD3EA}"/>
                </a:ext>
              </a:extLst>
            </p:cNvPr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227;p39">
              <a:extLst>
                <a:ext uri="{FF2B5EF4-FFF2-40B4-BE49-F238E27FC236}">
                  <a16:creationId xmlns:a16="http://schemas.microsoft.com/office/drawing/2014/main" id="{C113CA9D-4055-43E4-B417-BCB988B76656}"/>
                </a:ext>
              </a:extLst>
            </p:cNvPr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228;p39">
              <a:extLst>
                <a:ext uri="{FF2B5EF4-FFF2-40B4-BE49-F238E27FC236}">
                  <a16:creationId xmlns:a16="http://schemas.microsoft.com/office/drawing/2014/main" id="{027BCCA7-5247-4047-9DD8-A265055968BC}"/>
                </a:ext>
              </a:extLst>
            </p:cNvPr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229;p39">
              <a:extLst>
                <a:ext uri="{FF2B5EF4-FFF2-40B4-BE49-F238E27FC236}">
                  <a16:creationId xmlns:a16="http://schemas.microsoft.com/office/drawing/2014/main" id="{FA5ECEDD-D86D-4AED-A393-A451FE75F9D5}"/>
                </a:ext>
              </a:extLst>
            </p:cNvPr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230;p39">
              <a:extLst>
                <a:ext uri="{FF2B5EF4-FFF2-40B4-BE49-F238E27FC236}">
                  <a16:creationId xmlns:a16="http://schemas.microsoft.com/office/drawing/2014/main" id="{BCCE7E4A-48BC-4965-A3A2-FA0F13A6A4E1}"/>
                </a:ext>
              </a:extLst>
            </p:cNvPr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231;p39">
              <a:extLst>
                <a:ext uri="{FF2B5EF4-FFF2-40B4-BE49-F238E27FC236}">
                  <a16:creationId xmlns:a16="http://schemas.microsoft.com/office/drawing/2014/main" id="{D785E2E1-9B8D-4015-B5CC-AC64A13FE880}"/>
                </a:ext>
              </a:extLst>
            </p:cNvPr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232;p39">
              <a:extLst>
                <a:ext uri="{FF2B5EF4-FFF2-40B4-BE49-F238E27FC236}">
                  <a16:creationId xmlns:a16="http://schemas.microsoft.com/office/drawing/2014/main" id="{87FAAD51-6E06-4B15-855C-986DD12A1C36}"/>
                </a:ext>
              </a:extLst>
            </p:cNvPr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233;p39">
              <a:extLst>
                <a:ext uri="{FF2B5EF4-FFF2-40B4-BE49-F238E27FC236}">
                  <a16:creationId xmlns:a16="http://schemas.microsoft.com/office/drawing/2014/main" id="{D7A83403-377D-4D49-8718-70F04EF8AF58}"/>
                </a:ext>
              </a:extLst>
            </p:cNvPr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234;p39">
              <a:extLst>
                <a:ext uri="{FF2B5EF4-FFF2-40B4-BE49-F238E27FC236}">
                  <a16:creationId xmlns:a16="http://schemas.microsoft.com/office/drawing/2014/main" id="{5C765851-6458-4064-8510-625B86A5735B}"/>
                </a:ext>
              </a:extLst>
            </p:cNvPr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235;p39">
              <a:extLst>
                <a:ext uri="{FF2B5EF4-FFF2-40B4-BE49-F238E27FC236}">
                  <a16:creationId xmlns:a16="http://schemas.microsoft.com/office/drawing/2014/main" id="{00C1A4AB-5CD4-44F0-A7CC-5DC734519927}"/>
                </a:ext>
              </a:extLst>
            </p:cNvPr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236;p39">
              <a:extLst>
                <a:ext uri="{FF2B5EF4-FFF2-40B4-BE49-F238E27FC236}">
                  <a16:creationId xmlns:a16="http://schemas.microsoft.com/office/drawing/2014/main" id="{D336B535-1797-4FE0-BEDC-4DDD503DB011}"/>
                </a:ext>
              </a:extLst>
            </p:cNvPr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237;p39">
              <a:extLst>
                <a:ext uri="{FF2B5EF4-FFF2-40B4-BE49-F238E27FC236}">
                  <a16:creationId xmlns:a16="http://schemas.microsoft.com/office/drawing/2014/main" id="{2D7FC0F6-FCA3-4793-9F8D-A5B18898B333}"/>
                </a:ext>
              </a:extLst>
            </p:cNvPr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238;p39">
              <a:extLst>
                <a:ext uri="{FF2B5EF4-FFF2-40B4-BE49-F238E27FC236}">
                  <a16:creationId xmlns:a16="http://schemas.microsoft.com/office/drawing/2014/main" id="{7CBB002B-00DD-42B2-A290-712208AE2D10}"/>
                </a:ext>
              </a:extLst>
            </p:cNvPr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239;p39">
              <a:extLst>
                <a:ext uri="{FF2B5EF4-FFF2-40B4-BE49-F238E27FC236}">
                  <a16:creationId xmlns:a16="http://schemas.microsoft.com/office/drawing/2014/main" id="{FF45D4C1-EAF7-46D8-B9BC-7598EF004575}"/>
                </a:ext>
              </a:extLst>
            </p:cNvPr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240;p39">
              <a:extLst>
                <a:ext uri="{FF2B5EF4-FFF2-40B4-BE49-F238E27FC236}">
                  <a16:creationId xmlns:a16="http://schemas.microsoft.com/office/drawing/2014/main" id="{99C0ACA5-B958-4536-A857-122A2CDB2C70}"/>
                </a:ext>
              </a:extLst>
            </p:cNvPr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241;p39">
              <a:extLst>
                <a:ext uri="{FF2B5EF4-FFF2-40B4-BE49-F238E27FC236}">
                  <a16:creationId xmlns:a16="http://schemas.microsoft.com/office/drawing/2014/main" id="{0A5665D3-FA7E-4D13-83FB-89528DC64DBD}"/>
                </a:ext>
              </a:extLst>
            </p:cNvPr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242;p39">
              <a:extLst>
                <a:ext uri="{FF2B5EF4-FFF2-40B4-BE49-F238E27FC236}">
                  <a16:creationId xmlns:a16="http://schemas.microsoft.com/office/drawing/2014/main" id="{9EDF94A8-A351-44E0-816A-6B39709C6AAF}"/>
                </a:ext>
              </a:extLst>
            </p:cNvPr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243;p39">
              <a:extLst>
                <a:ext uri="{FF2B5EF4-FFF2-40B4-BE49-F238E27FC236}">
                  <a16:creationId xmlns:a16="http://schemas.microsoft.com/office/drawing/2014/main" id="{BFC25081-BAEF-42DD-8827-10CAC4116FE0}"/>
                </a:ext>
              </a:extLst>
            </p:cNvPr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244;p39">
              <a:extLst>
                <a:ext uri="{FF2B5EF4-FFF2-40B4-BE49-F238E27FC236}">
                  <a16:creationId xmlns:a16="http://schemas.microsoft.com/office/drawing/2014/main" id="{8736E3FE-6450-49AD-868C-CEBC92785BF6}"/>
                </a:ext>
              </a:extLst>
            </p:cNvPr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245;p39">
              <a:extLst>
                <a:ext uri="{FF2B5EF4-FFF2-40B4-BE49-F238E27FC236}">
                  <a16:creationId xmlns:a16="http://schemas.microsoft.com/office/drawing/2014/main" id="{F06C160A-5BCF-484B-A675-61B124248C23}"/>
                </a:ext>
              </a:extLst>
            </p:cNvPr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246;p39">
              <a:extLst>
                <a:ext uri="{FF2B5EF4-FFF2-40B4-BE49-F238E27FC236}">
                  <a16:creationId xmlns:a16="http://schemas.microsoft.com/office/drawing/2014/main" id="{0BE0FFBE-59F3-48A0-98D8-29EDF1BBCE10}"/>
                </a:ext>
              </a:extLst>
            </p:cNvPr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247;p39">
              <a:extLst>
                <a:ext uri="{FF2B5EF4-FFF2-40B4-BE49-F238E27FC236}">
                  <a16:creationId xmlns:a16="http://schemas.microsoft.com/office/drawing/2014/main" id="{CD0D443C-1A61-4486-B299-8BB993C86DDB}"/>
                </a:ext>
              </a:extLst>
            </p:cNvPr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248;p39">
              <a:extLst>
                <a:ext uri="{FF2B5EF4-FFF2-40B4-BE49-F238E27FC236}">
                  <a16:creationId xmlns:a16="http://schemas.microsoft.com/office/drawing/2014/main" id="{5B6D8D4F-3E6E-4AF4-889F-003356BAD057}"/>
                </a:ext>
              </a:extLst>
            </p:cNvPr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249;p39">
              <a:extLst>
                <a:ext uri="{FF2B5EF4-FFF2-40B4-BE49-F238E27FC236}">
                  <a16:creationId xmlns:a16="http://schemas.microsoft.com/office/drawing/2014/main" id="{321EEAB4-EFDE-46CC-89A3-55EB6FF53285}"/>
                </a:ext>
              </a:extLst>
            </p:cNvPr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250;p39">
              <a:extLst>
                <a:ext uri="{FF2B5EF4-FFF2-40B4-BE49-F238E27FC236}">
                  <a16:creationId xmlns:a16="http://schemas.microsoft.com/office/drawing/2014/main" id="{333BFEB4-C485-4D46-A20E-F3E946AC20C6}"/>
                </a:ext>
              </a:extLst>
            </p:cNvPr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251;p39">
              <a:extLst>
                <a:ext uri="{FF2B5EF4-FFF2-40B4-BE49-F238E27FC236}">
                  <a16:creationId xmlns:a16="http://schemas.microsoft.com/office/drawing/2014/main" id="{83430B9D-7AE1-44E9-9FE3-5286C9B35F2A}"/>
                </a:ext>
              </a:extLst>
            </p:cNvPr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252;p39">
              <a:extLst>
                <a:ext uri="{FF2B5EF4-FFF2-40B4-BE49-F238E27FC236}">
                  <a16:creationId xmlns:a16="http://schemas.microsoft.com/office/drawing/2014/main" id="{C43F05C1-CB77-4B37-82ED-8B380F8C1B74}"/>
                </a:ext>
              </a:extLst>
            </p:cNvPr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253;p39">
              <a:extLst>
                <a:ext uri="{FF2B5EF4-FFF2-40B4-BE49-F238E27FC236}">
                  <a16:creationId xmlns:a16="http://schemas.microsoft.com/office/drawing/2014/main" id="{451FEA17-AAB9-4B66-BF6F-C36470C91784}"/>
                </a:ext>
              </a:extLst>
            </p:cNvPr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254;p39">
              <a:extLst>
                <a:ext uri="{FF2B5EF4-FFF2-40B4-BE49-F238E27FC236}">
                  <a16:creationId xmlns:a16="http://schemas.microsoft.com/office/drawing/2014/main" id="{37227B83-9009-4E47-A23A-8874405459CD}"/>
                </a:ext>
              </a:extLst>
            </p:cNvPr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255;p39">
              <a:extLst>
                <a:ext uri="{FF2B5EF4-FFF2-40B4-BE49-F238E27FC236}">
                  <a16:creationId xmlns:a16="http://schemas.microsoft.com/office/drawing/2014/main" id="{F84D3035-2F0A-4B57-8FEE-615135D9F6CC}"/>
                </a:ext>
              </a:extLst>
            </p:cNvPr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256;p39">
              <a:extLst>
                <a:ext uri="{FF2B5EF4-FFF2-40B4-BE49-F238E27FC236}">
                  <a16:creationId xmlns:a16="http://schemas.microsoft.com/office/drawing/2014/main" id="{4B4BFB49-4925-49CA-BA03-383505590C25}"/>
                </a:ext>
              </a:extLst>
            </p:cNvPr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257;p39">
              <a:extLst>
                <a:ext uri="{FF2B5EF4-FFF2-40B4-BE49-F238E27FC236}">
                  <a16:creationId xmlns:a16="http://schemas.microsoft.com/office/drawing/2014/main" id="{4879585A-F833-4381-8FFF-3223833532D4}"/>
                </a:ext>
              </a:extLst>
            </p:cNvPr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258;p39">
              <a:extLst>
                <a:ext uri="{FF2B5EF4-FFF2-40B4-BE49-F238E27FC236}">
                  <a16:creationId xmlns:a16="http://schemas.microsoft.com/office/drawing/2014/main" id="{1631E3A4-672D-4442-A241-0F7D80EE3638}"/>
                </a:ext>
              </a:extLst>
            </p:cNvPr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259;p39">
              <a:extLst>
                <a:ext uri="{FF2B5EF4-FFF2-40B4-BE49-F238E27FC236}">
                  <a16:creationId xmlns:a16="http://schemas.microsoft.com/office/drawing/2014/main" id="{DC5A65E1-0DCE-4A3C-9070-427AEA3ACDF7}"/>
                </a:ext>
              </a:extLst>
            </p:cNvPr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260;p39">
              <a:extLst>
                <a:ext uri="{FF2B5EF4-FFF2-40B4-BE49-F238E27FC236}">
                  <a16:creationId xmlns:a16="http://schemas.microsoft.com/office/drawing/2014/main" id="{EA7D8F4E-EBBF-444C-B07F-5033686F0185}"/>
                </a:ext>
              </a:extLst>
            </p:cNvPr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261;p39">
              <a:extLst>
                <a:ext uri="{FF2B5EF4-FFF2-40B4-BE49-F238E27FC236}">
                  <a16:creationId xmlns:a16="http://schemas.microsoft.com/office/drawing/2014/main" id="{C02250BE-952E-4670-B0CF-8B6D8F146168}"/>
                </a:ext>
              </a:extLst>
            </p:cNvPr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262;p39">
              <a:extLst>
                <a:ext uri="{FF2B5EF4-FFF2-40B4-BE49-F238E27FC236}">
                  <a16:creationId xmlns:a16="http://schemas.microsoft.com/office/drawing/2014/main" id="{21AFD345-1E9B-4080-8C77-3DB739C66541}"/>
                </a:ext>
              </a:extLst>
            </p:cNvPr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263;p39">
              <a:extLst>
                <a:ext uri="{FF2B5EF4-FFF2-40B4-BE49-F238E27FC236}">
                  <a16:creationId xmlns:a16="http://schemas.microsoft.com/office/drawing/2014/main" id="{BEBBE8C6-54B5-419B-B2CC-B726EDBF5C3C}"/>
                </a:ext>
              </a:extLst>
            </p:cNvPr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264;p39">
              <a:extLst>
                <a:ext uri="{FF2B5EF4-FFF2-40B4-BE49-F238E27FC236}">
                  <a16:creationId xmlns:a16="http://schemas.microsoft.com/office/drawing/2014/main" id="{77A209A0-301A-481F-9991-BA3D14E091E0}"/>
                </a:ext>
              </a:extLst>
            </p:cNvPr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265;p39">
              <a:extLst>
                <a:ext uri="{FF2B5EF4-FFF2-40B4-BE49-F238E27FC236}">
                  <a16:creationId xmlns:a16="http://schemas.microsoft.com/office/drawing/2014/main" id="{B90166F6-D67E-4D1C-9DBA-D3498AE4D683}"/>
                </a:ext>
              </a:extLst>
            </p:cNvPr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266;p39">
              <a:extLst>
                <a:ext uri="{FF2B5EF4-FFF2-40B4-BE49-F238E27FC236}">
                  <a16:creationId xmlns:a16="http://schemas.microsoft.com/office/drawing/2014/main" id="{EB7A04B6-7B01-4C2B-9BDC-1E64E3EAE8C8}"/>
                </a:ext>
              </a:extLst>
            </p:cNvPr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267;p39">
              <a:extLst>
                <a:ext uri="{FF2B5EF4-FFF2-40B4-BE49-F238E27FC236}">
                  <a16:creationId xmlns:a16="http://schemas.microsoft.com/office/drawing/2014/main" id="{446066BC-5E16-4BD4-83F3-095104EA464A}"/>
                </a:ext>
              </a:extLst>
            </p:cNvPr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268;p39">
              <a:extLst>
                <a:ext uri="{FF2B5EF4-FFF2-40B4-BE49-F238E27FC236}">
                  <a16:creationId xmlns:a16="http://schemas.microsoft.com/office/drawing/2014/main" id="{891FFC5F-1D69-48FD-AC99-CF5278868A5F}"/>
                </a:ext>
              </a:extLst>
            </p:cNvPr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269;p39">
              <a:extLst>
                <a:ext uri="{FF2B5EF4-FFF2-40B4-BE49-F238E27FC236}">
                  <a16:creationId xmlns:a16="http://schemas.microsoft.com/office/drawing/2014/main" id="{FB95E522-DCD4-4FA6-8047-05E6219376A1}"/>
                </a:ext>
              </a:extLst>
            </p:cNvPr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270;p39">
              <a:extLst>
                <a:ext uri="{FF2B5EF4-FFF2-40B4-BE49-F238E27FC236}">
                  <a16:creationId xmlns:a16="http://schemas.microsoft.com/office/drawing/2014/main" id="{6D91D814-4557-4921-A601-B52A798FA745}"/>
                </a:ext>
              </a:extLst>
            </p:cNvPr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271;p39">
              <a:extLst>
                <a:ext uri="{FF2B5EF4-FFF2-40B4-BE49-F238E27FC236}">
                  <a16:creationId xmlns:a16="http://schemas.microsoft.com/office/drawing/2014/main" id="{A8F09322-E63B-44B8-9F90-BD4B8CD4798D}"/>
                </a:ext>
              </a:extLst>
            </p:cNvPr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272;p39">
              <a:extLst>
                <a:ext uri="{FF2B5EF4-FFF2-40B4-BE49-F238E27FC236}">
                  <a16:creationId xmlns:a16="http://schemas.microsoft.com/office/drawing/2014/main" id="{E3D6303D-61EB-46D7-8EC2-DCCE3FE1AC89}"/>
                </a:ext>
              </a:extLst>
            </p:cNvPr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273;p39">
              <a:extLst>
                <a:ext uri="{FF2B5EF4-FFF2-40B4-BE49-F238E27FC236}">
                  <a16:creationId xmlns:a16="http://schemas.microsoft.com/office/drawing/2014/main" id="{AC81482E-836D-406A-95DF-74136BAC7E1D}"/>
                </a:ext>
              </a:extLst>
            </p:cNvPr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274;p39">
              <a:extLst>
                <a:ext uri="{FF2B5EF4-FFF2-40B4-BE49-F238E27FC236}">
                  <a16:creationId xmlns:a16="http://schemas.microsoft.com/office/drawing/2014/main" id="{624CC632-3D09-43FE-8467-52ABD6649DF0}"/>
                </a:ext>
              </a:extLst>
            </p:cNvPr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275;p39">
              <a:extLst>
                <a:ext uri="{FF2B5EF4-FFF2-40B4-BE49-F238E27FC236}">
                  <a16:creationId xmlns:a16="http://schemas.microsoft.com/office/drawing/2014/main" id="{DB50259E-3868-47E5-BD04-89A2E98C7A38}"/>
                </a:ext>
              </a:extLst>
            </p:cNvPr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276;p39">
              <a:extLst>
                <a:ext uri="{FF2B5EF4-FFF2-40B4-BE49-F238E27FC236}">
                  <a16:creationId xmlns:a16="http://schemas.microsoft.com/office/drawing/2014/main" id="{9001AA79-3241-447C-B094-1576378A1B81}"/>
                </a:ext>
              </a:extLst>
            </p:cNvPr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277;p39">
              <a:extLst>
                <a:ext uri="{FF2B5EF4-FFF2-40B4-BE49-F238E27FC236}">
                  <a16:creationId xmlns:a16="http://schemas.microsoft.com/office/drawing/2014/main" id="{39A82A6D-7E1F-4D6E-984A-1C6E97ABE184}"/>
                </a:ext>
              </a:extLst>
            </p:cNvPr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278;p39">
              <a:extLst>
                <a:ext uri="{FF2B5EF4-FFF2-40B4-BE49-F238E27FC236}">
                  <a16:creationId xmlns:a16="http://schemas.microsoft.com/office/drawing/2014/main" id="{8EFC238F-B49D-4976-9879-B28F89D1CBA0}"/>
                </a:ext>
              </a:extLst>
            </p:cNvPr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279;p39">
              <a:extLst>
                <a:ext uri="{FF2B5EF4-FFF2-40B4-BE49-F238E27FC236}">
                  <a16:creationId xmlns:a16="http://schemas.microsoft.com/office/drawing/2014/main" id="{F3BE920F-5FE3-4B04-B647-6112D155F5D6}"/>
                </a:ext>
              </a:extLst>
            </p:cNvPr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280;p39">
              <a:extLst>
                <a:ext uri="{FF2B5EF4-FFF2-40B4-BE49-F238E27FC236}">
                  <a16:creationId xmlns:a16="http://schemas.microsoft.com/office/drawing/2014/main" id="{6E91C160-387E-4B57-B848-9AD103818684}"/>
                </a:ext>
              </a:extLst>
            </p:cNvPr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281;p39">
              <a:extLst>
                <a:ext uri="{FF2B5EF4-FFF2-40B4-BE49-F238E27FC236}">
                  <a16:creationId xmlns:a16="http://schemas.microsoft.com/office/drawing/2014/main" id="{804341B6-4FCE-4EDF-9956-D84C97C8B785}"/>
                </a:ext>
              </a:extLst>
            </p:cNvPr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282;p39">
              <a:extLst>
                <a:ext uri="{FF2B5EF4-FFF2-40B4-BE49-F238E27FC236}">
                  <a16:creationId xmlns:a16="http://schemas.microsoft.com/office/drawing/2014/main" id="{3B323728-542E-460C-94B6-FAC5F8D5ADDA}"/>
                </a:ext>
              </a:extLst>
            </p:cNvPr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283;p39">
              <a:extLst>
                <a:ext uri="{FF2B5EF4-FFF2-40B4-BE49-F238E27FC236}">
                  <a16:creationId xmlns:a16="http://schemas.microsoft.com/office/drawing/2014/main" id="{C5A98064-165B-4B7B-B08F-2AF9A9F7E0B9}"/>
                </a:ext>
              </a:extLst>
            </p:cNvPr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284;p39">
              <a:extLst>
                <a:ext uri="{FF2B5EF4-FFF2-40B4-BE49-F238E27FC236}">
                  <a16:creationId xmlns:a16="http://schemas.microsoft.com/office/drawing/2014/main" id="{61B6CF88-871C-4F9A-85D7-63E6C5327B48}"/>
                </a:ext>
              </a:extLst>
            </p:cNvPr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285;p39">
              <a:extLst>
                <a:ext uri="{FF2B5EF4-FFF2-40B4-BE49-F238E27FC236}">
                  <a16:creationId xmlns:a16="http://schemas.microsoft.com/office/drawing/2014/main" id="{02B8438B-1905-4CBB-963B-832FE8C06322}"/>
                </a:ext>
              </a:extLst>
            </p:cNvPr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286;p39">
              <a:extLst>
                <a:ext uri="{FF2B5EF4-FFF2-40B4-BE49-F238E27FC236}">
                  <a16:creationId xmlns:a16="http://schemas.microsoft.com/office/drawing/2014/main" id="{BF33CB60-7CD3-4FF3-BCD6-736ED4DFDE34}"/>
                </a:ext>
              </a:extLst>
            </p:cNvPr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287;p39">
              <a:extLst>
                <a:ext uri="{FF2B5EF4-FFF2-40B4-BE49-F238E27FC236}">
                  <a16:creationId xmlns:a16="http://schemas.microsoft.com/office/drawing/2014/main" id="{9B7857D5-4826-4B5C-B85E-83416E3D34D5}"/>
                </a:ext>
              </a:extLst>
            </p:cNvPr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288;p39">
              <a:extLst>
                <a:ext uri="{FF2B5EF4-FFF2-40B4-BE49-F238E27FC236}">
                  <a16:creationId xmlns:a16="http://schemas.microsoft.com/office/drawing/2014/main" id="{025B3F5D-C1BC-4FF7-B38D-CE1CF5C9FA12}"/>
                </a:ext>
              </a:extLst>
            </p:cNvPr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289;p39">
              <a:extLst>
                <a:ext uri="{FF2B5EF4-FFF2-40B4-BE49-F238E27FC236}">
                  <a16:creationId xmlns:a16="http://schemas.microsoft.com/office/drawing/2014/main" id="{95610A76-CE81-4CFB-BD19-52882007B61F}"/>
                </a:ext>
              </a:extLst>
            </p:cNvPr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290;p39">
              <a:extLst>
                <a:ext uri="{FF2B5EF4-FFF2-40B4-BE49-F238E27FC236}">
                  <a16:creationId xmlns:a16="http://schemas.microsoft.com/office/drawing/2014/main" id="{1CC729F7-9C87-4900-994B-D52AC614D541}"/>
                </a:ext>
              </a:extLst>
            </p:cNvPr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291;p39">
              <a:extLst>
                <a:ext uri="{FF2B5EF4-FFF2-40B4-BE49-F238E27FC236}">
                  <a16:creationId xmlns:a16="http://schemas.microsoft.com/office/drawing/2014/main" id="{FE493834-8F72-4856-B723-09468847B815}"/>
                </a:ext>
              </a:extLst>
            </p:cNvPr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292;p39">
              <a:extLst>
                <a:ext uri="{FF2B5EF4-FFF2-40B4-BE49-F238E27FC236}">
                  <a16:creationId xmlns:a16="http://schemas.microsoft.com/office/drawing/2014/main" id="{A087A3BB-B133-4393-9D5C-6525F8287577}"/>
                </a:ext>
              </a:extLst>
            </p:cNvPr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293;p39">
              <a:extLst>
                <a:ext uri="{FF2B5EF4-FFF2-40B4-BE49-F238E27FC236}">
                  <a16:creationId xmlns:a16="http://schemas.microsoft.com/office/drawing/2014/main" id="{772B49CC-1A2E-45AC-A21E-90D284B23069}"/>
                </a:ext>
              </a:extLst>
            </p:cNvPr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294;p39">
              <a:extLst>
                <a:ext uri="{FF2B5EF4-FFF2-40B4-BE49-F238E27FC236}">
                  <a16:creationId xmlns:a16="http://schemas.microsoft.com/office/drawing/2014/main" id="{8E577D14-817C-4F37-AA8E-E277F3CBD0F6}"/>
                </a:ext>
              </a:extLst>
            </p:cNvPr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295;p39">
              <a:extLst>
                <a:ext uri="{FF2B5EF4-FFF2-40B4-BE49-F238E27FC236}">
                  <a16:creationId xmlns:a16="http://schemas.microsoft.com/office/drawing/2014/main" id="{C3541D92-D02F-415C-B957-C53B864A2E49}"/>
                </a:ext>
              </a:extLst>
            </p:cNvPr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296;p39">
              <a:extLst>
                <a:ext uri="{FF2B5EF4-FFF2-40B4-BE49-F238E27FC236}">
                  <a16:creationId xmlns:a16="http://schemas.microsoft.com/office/drawing/2014/main" id="{AB9FD0D2-F103-4F57-8A7B-834EEAC590EC}"/>
                </a:ext>
              </a:extLst>
            </p:cNvPr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297;p39">
              <a:extLst>
                <a:ext uri="{FF2B5EF4-FFF2-40B4-BE49-F238E27FC236}">
                  <a16:creationId xmlns:a16="http://schemas.microsoft.com/office/drawing/2014/main" id="{95F9823A-89D0-45B4-9E2D-66D545B374AE}"/>
                </a:ext>
              </a:extLst>
            </p:cNvPr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298;p39">
              <a:extLst>
                <a:ext uri="{FF2B5EF4-FFF2-40B4-BE49-F238E27FC236}">
                  <a16:creationId xmlns:a16="http://schemas.microsoft.com/office/drawing/2014/main" id="{317B5F38-6B7D-416C-97E4-64D498DD6697}"/>
                </a:ext>
              </a:extLst>
            </p:cNvPr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299;p39">
              <a:extLst>
                <a:ext uri="{FF2B5EF4-FFF2-40B4-BE49-F238E27FC236}">
                  <a16:creationId xmlns:a16="http://schemas.microsoft.com/office/drawing/2014/main" id="{CC3B0D57-DE1D-4C7B-A87C-6E12B985D608}"/>
                </a:ext>
              </a:extLst>
            </p:cNvPr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300;p39">
              <a:extLst>
                <a:ext uri="{FF2B5EF4-FFF2-40B4-BE49-F238E27FC236}">
                  <a16:creationId xmlns:a16="http://schemas.microsoft.com/office/drawing/2014/main" id="{36C55617-BF96-48AF-AC6C-4D568B494096}"/>
                </a:ext>
              </a:extLst>
            </p:cNvPr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301;p39">
              <a:extLst>
                <a:ext uri="{FF2B5EF4-FFF2-40B4-BE49-F238E27FC236}">
                  <a16:creationId xmlns:a16="http://schemas.microsoft.com/office/drawing/2014/main" id="{4AD33594-81B9-438A-A2F9-2017E9CC100A}"/>
                </a:ext>
              </a:extLst>
            </p:cNvPr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302;p39">
              <a:extLst>
                <a:ext uri="{FF2B5EF4-FFF2-40B4-BE49-F238E27FC236}">
                  <a16:creationId xmlns:a16="http://schemas.microsoft.com/office/drawing/2014/main" id="{C259125C-01CA-478C-A2A9-909839D4D7ED}"/>
                </a:ext>
              </a:extLst>
            </p:cNvPr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303;p39">
              <a:extLst>
                <a:ext uri="{FF2B5EF4-FFF2-40B4-BE49-F238E27FC236}">
                  <a16:creationId xmlns:a16="http://schemas.microsoft.com/office/drawing/2014/main" id="{B52F5150-2DCD-4813-A18D-811A36924332}"/>
                </a:ext>
              </a:extLst>
            </p:cNvPr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304;p39">
              <a:extLst>
                <a:ext uri="{FF2B5EF4-FFF2-40B4-BE49-F238E27FC236}">
                  <a16:creationId xmlns:a16="http://schemas.microsoft.com/office/drawing/2014/main" id="{C0494556-4CE1-4213-8CEB-7AA618D10E38}"/>
                </a:ext>
              </a:extLst>
            </p:cNvPr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305;p39">
              <a:extLst>
                <a:ext uri="{FF2B5EF4-FFF2-40B4-BE49-F238E27FC236}">
                  <a16:creationId xmlns:a16="http://schemas.microsoft.com/office/drawing/2014/main" id="{C7D2E319-8CA8-4CE3-A7A7-FD7DDE96F803}"/>
                </a:ext>
              </a:extLst>
            </p:cNvPr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306;p39">
              <a:extLst>
                <a:ext uri="{FF2B5EF4-FFF2-40B4-BE49-F238E27FC236}">
                  <a16:creationId xmlns:a16="http://schemas.microsoft.com/office/drawing/2014/main" id="{939E23AA-88CF-4FBC-93FD-38CDED0AF7F3}"/>
                </a:ext>
              </a:extLst>
            </p:cNvPr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307;p39">
              <a:extLst>
                <a:ext uri="{FF2B5EF4-FFF2-40B4-BE49-F238E27FC236}">
                  <a16:creationId xmlns:a16="http://schemas.microsoft.com/office/drawing/2014/main" id="{F06728F9-045E-4852-86A9-2508F2A54BCE}"/>
                </a:ext>
              </a:extLst>
            </p:cNvPr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308;p39">
              <a:extLst>
                <a:ext uri="{FF2B5EF4-FFF2-40B4-BE49-F238E27FC236}">
                  <a16:creationId xmlns:a16="http://schemas.microsoft.com/office/drawing/2014/main" id="{729CF82A-B627-4506-B9B2-D86982ACA4F5}"/>
                </a:ext>
              </a:extLst>
            </p:cNvPr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309;p39">
              <a:extLst>
                <a:ext uri="{FF2B5EF4-FFF2-40B4-BE49-F238E27FC236}">
                  <a16:creationId xmlns:a16="http://schemas.microsoft.com/office/drawing/2014/main" id="{383F3B39-28DD-46A4-AA60-B13A1E2F988F}"/>
                </a:ext>
              </a:extLst>
            </p:cNvPr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2" name="Google Shape;432;p28">
            <a:extLst>
              <a:ext uri="{FF2B5EF4-FFF2-40B4-BE49-F238E27FC236}">
                <a16:creationId xmlns:a16="http://schemas.microsoft.com/office/drawing/2014/main" id="{5DEDC3A1-C303-417C-82F5-BA8DEB0F3027}"/>
              </a:ext>
            </a:extLst>
          </p:cNvPr>
          <p:cNvSpPr txBox="1">
            <a:spLocks/>
          </p:cNvSpPr>
          <p:nvPr/>
        </p:nvSpPr>
        <p:spPr>
          <a:xfrm>
            <a:off x="6595964" y="2339459"/>
            <a:ext cx="4305499" cy="671025"/>
          </a:xfrm>
          <a:prstGeom prst="rect">
            <a:avLst/>
          </a:prstGeom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kern="0" dirty="0"/>
              <a:t>Redundancies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kern="0" dirty="0"/>
              <a:t>Categorical variables not needed for analysis: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kern="0" dirty="0"/>
              <a:t>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kern="0" dirty="0"/>
              <a:t>Year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kern="0" dirty="0"/>
              <a:t>Country name</a:t>
            </a:r>
          </a:p>
          <a:p>
            <a:pPr lvl="1"/>
            <a:endParaRPr lang="en-US" sz="14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kern="0" dirty="0"/>
              <a:t>Highly correlated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kern="0" dirty="0"/>
          </a:p>
          <a:p>
            <a:endParaRPr lang="en-US" sz="1400" kern="0" dirty="0"/>
          </a:p>
          <a:p>
            <a:endParaRPr lang="en-US" sz="1400" kern="0" dirty="0"/>
          </a:p>
          <a:p>
            <a:endParaRPr lang="en-US" sz="1400" kern="0" dirty="0"/>
          </a:p>
        </p:txBody>
      </p:sp>
      <p:graphicFrame>
        <p:nvGraphicFramePr>
          <p:cNvPr id="2613" name="Table 2612">
            <a:extLst>
              <a:ext uri="{FF2B5EF4-FFF2-40B4-BE49-F238E27FC236}">
                <a16:creationId xmlns:a16="http://schemas.microsoft.com/office/drawing/2014/main" id="{8D3921A6-18BE-493C-A0CE-025943105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79229"/>
              </p:ext>
            </p:extLst>
          </p:nvPr>
        </p:nvGraphicFramePr>
        <p:xfrm>
          <a:off x="7000859" y="4067651"/>
          <a:ext cx="4765328" cy="590550"/>
        </p:xfrm>
        <a:graphic>
          <a:graphicData uri="http://schemas.openxmlformats.org/drawingml/2006/table">
            <a:tbl>
              <a:tblPr firstRow="1" firstCol="1" bandRow="1">
                <a:tableStyleId>{E8B1032C-EA38-4F05-BA0D-38AFFFC7BED3}</a:tableStyleId>
              </a:tblPr>
              <a:tblGrid>
                <a:gridCol w="1259310">
                  <a:extLst>
                    <a:ext uri="{9D8B030D-6E8A-4147-A177-3AD203B41FA5}">
                      <a16:colId xmlns:a16="http://schemas.microsoft.com/office/drawing/2014/main" val="2287305888"/>
                    </a:ext>
                  </a:extLst>
                </a:gridCol>
                <a:gridCol w="3506018">
                  <a:extLst>
                    <a:ext uri="{9D8B030D-6E8A-4147-A177-3AD203B41FA5}">
                      <a16:colId xmlns:a16="http://schemas.microsoft.com/office/drawing/2014/main" val="3535681818"/>
                    </a:ext>
                  </a:extLst>
                </a:gridCol>
              </a:tblGrid>
              <a:tr h="1968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 err="1">
                          <a:solidFill>
                            <a:schemeClr val="accent3"/>
                          </a:solidFill>
                          <a:effectLst/>
                        </a:rPr>
                        <a:t>lifeexp_f</a:t>
                      </a:r>
                      <a:endParaRPr lang="en-CA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solidFill>
                            <a:schemeClr val="accent3"/>
                          </a:solidFill>
                          <a:effectLst/>
                        </a:rPr>
                        <a:t>Life expectancy at birth, female (years)</a:t>
                      </a:r>
                      <a:endParaRPr lang="en-CA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4512564"/>
                  </a:ext>
                </a:extLst>
              </a:tr>
              <a:tr h="1968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solidFill>
                            <a:schemeClr val="accent3"/>
                          </a:solidFill>
                          <a:effectLst/>
                        </a:rPr>
                        <a:t>lifeexp_m</a:t>
                      </a:r>
                      <a:endParaRPr lang="en-CA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solidFill>
                            <a:schemeClr val="accent3"/>
                          </a:solidFill>
                          <a:effectLst/>
                        </a:rPr>
                        <a:t>Life expectancy at birth, male (years)</a:t>
                      </a:r>
                      <a:endParaRPr lang="en-CA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88270575"/>
                  </a:ext>
                </a:extLst>
              </a:tr>
              <a:tr h="1968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 err="1">
                          <a:solidFill>
                            <a:schemeClr val="accent3"/>
                          </a:solidFill>
                          <a:effectLst/>
                        </a:rPr>
                        <a:t>Lifeexp</a:t>
                      </a:r>
                      <a:r>
                        <a:rPr lang="en-IN" sz="1200" dirty="0">
                          <a:solidFill>
                            <a:schemeClr val="accent3"/>
                          </a:solidFill>
                          <a:effectLst/>
                        </a:rPr>
                        <a:t> </a:t>
                      </a:r>
                      <a:r>
                        <a:rPr lang="en-IN" sz="1200" dirty="0">
                          <a:solidFill>
                            <a:srgbClr val="FF0000"/>
                          </a:solidFill>
                          <a:effectLst/>
                        </a:rPr>
                        <a:t>*</a:t>
                      </a:r>
                      <a:endParaRPr lang="en-CA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solidFill>
                            <a:schemeClr val="accent3"/>
                          </a:solidFill>
                          <a:effectLst/>
                        </a:rPr>
                        <a:t>Life expectancy at birth, total (years)</a:t>
                      </a:r>
                      <a:endParaRPr lang="en-CA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075314"/>
                  </a:ext>
                </a:extLst>
              </a:tr>
            </a:tbl>
          </a:graphicData>
        </a:graphic>
      </p:graphicFrame>
      <p:graphicFrame>
        <p:nvGraphicFramePr>
          <p:cNvPr id="2614" name="Table 2613">
            <a:extLst>
              <a:ext uri="{FF2B5EF4-FFF2-40B4-BE49-F238E27FC236}">
                <a16:creationId xmlns:a16="http://schemas.microsoft.com/office/drawing/2014/main" id="{5E0C759D-EFE9-412B-A74F-130084D8F4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4369743"/>
              </p:ext>
            </p:extLst>
          </p:nvPr>
        </p:nvGraphicFramePr>
        <p:xfrm>
          <a:off x="7000859" y="4848625"/>
          <a:ext cx="4752171" cy="787400"/>
        </p:xfrm>
        <a:graphic>
          <a:graphicData uri="http://schemas.openxmlformats.org/drawingml/2006/table">
            <a:tbl>
              <a:tblPr firstRow="1" firstCol="1" bandRow="1">
                <a:tableStyleId>{E8B1032C-EA38-4F05-BA0D-38AFFFC7BED3}</a:tableStyleId>
              </a:tblPr>
              <a:tblGrid>
                <a:gridCol w="1246153">
                  <a:extLst>
                    <a:ext uri="{9D8B030D-6E8A-4147-A177-3AD203B41FA5}">
                      <a16:colId xmlns:a16="http://schemas.microsoft.com/office/drawing/2014/main" val="3715256167"/>
                    </a:ext>
                  </a:extLst>
                </a:gridCol>
                <a:gridCol w="3506018">
                  <a:extLst>
                    <a:ext uri="{9D8B030D-6E8A-4147-A177-3AD203B41FA5}">
                      <a16:colId xmlns:a16="http://schemas.microsoft.com/office/drawing/2014/main" val="1399829304"/>
                    </a:ext>
                  </a:extLst>
                </a:gridCol>
              </a:tblGrid>
              <a:tr h="1968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1" dirty="0" err="1">
                          <a:solidFill>
                            <a:schemeClr val="accent3"/>
                          </a:solidFill>
                          <a:effectLst/>
                        </a:rPr>
                        <a:t>mortrate_inf</a:t>
                      </a:r>
                      <a:r>
                        <a:rPr lang="en-IN" sz="1200" b="1" dirty="0">
                          <a:solidFill>
                            <a:schemeClr val="accent3"/>
                          </a:solidFill>
                          <a:effectLst/>
                        </a:rPr>
                        <a:t> </a:t>
                      </a:r>
                      <a:r>
                        <a:rPr lang="en-IN" sz="1200" b="1" dirty="0">
                          <a:solidFill>
                            <a:srgbClr val="FF0000"/>
                          </a:solidFill>
                          <a:effectLst/>
                        </a:rPr>
                        <a:t>*</a:t>
                      </a:r>
                      <a:r>
                        <a:rPr lang="en-IN" sz="1200" b="1" dirty="0">
                          <a:solidFill>
                            <a:schemeClr val="accent3"/>
                          </a:solidFill>
                          <a:effectLst/>
                        </a:rPr>
                        <a:t> </a:t>
                      </a:r>
                      <a:endParaRPr lang="en-CA" sz="1100" b="1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1" dirty="0">
                          <a:solidFill>
                            <a:schemeClr val="accent3"/>
                          </a:solidFill>
                          <a:effectLst/>
                        </a:rPr>
                        <a:t>Mortality rate, infant (per 1,000 live births)</a:t>
                      </a:r>
                      <a:endParaRPr lang="en-CA" sz="1100" b="1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2558329"/>
                  </a:ext>
                </a:extLst>
              </a:tr>
              <a:tr h="1968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1" dirty="0">
                          <a:solidFill>
                            <a:schemeClr val="accent3"/>
                          </a:solidFill>
                          <a:effectLst/>
                        </a:rPr>
                        <a:t>mortrate_un5 </a:t>
                      </a:r>
                      <a:r>
                        <a:rPr lang="en-IN" sz="1200" b="1" dirty="0">
                          <a:solidFill>
                            <a:srgbClr val="FF0000"/>
                          </a:solidFill>
                          <a:effectLst/>
                        </a:rPr>
                        <a:t>*</a:t>
                      </a:r>
                      <a:endParaRPr lang="en-CA" sz="11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b="1" dirty="0">
                          <a:solidFill>
                            <a:schemeClr val="accent3"/>
                          </a:solidFill>
                          <a:effectLst/>
                        </a:rPr>
                        <a:t>Mortality rate, under-5 (per 1,000 live births)</a:t>
                      </a:r>
                      <a:endParaRPr lang="en-CA" sz="1100" b="1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180549"/>
                  </a:ext>
                </a:extLst>
              </a:tr>
              <a:tr h="1968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solidFill>
                            <a:schemeClr val="accent3"/>
                          </a:solidFill>
                          <a:effectLst/>
                        </a:rPr>
                        <a:t>mortrate_un5f</a:t>
                      </a:r>
                      <a:endParaRPr lang="en-CA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solidFill>
                            <a:schemeClr val="accent3"/>
                          </a:solidFill>
                          <a:effectLst/>
                        </a:rPr>
                        <a:t>Mortality rate, under-5, female (per 1,000)</a:t>
                      </a:r>
                      <a:endParaRPr lang="en-CA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26727579"/>
                  </a:ext>
                </a:extLst>
              </a:tr>
              <a:tr h="1968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>
                          <a:solidFill>
                            <a:schemeClr val="accent3"/>
                          </a:solidFill>
                          <a:effectLst/>
                        </a:rPr>
                        <a:t>mortrate_un5m</a:t>
                      </a:r>
                      <a:endParaRPr lang="en-CA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200" dirty="0">
                          <a:solidFill>
                            <a:schemeClr val="accent3"/>
                          </a:solidFill>
                          <a:effectLst/>
                        </a:rPr>
                        <a:t>Mortality rate, under-5, male (per 1,000)</a:t>
                      </a:r>
                      <a:endParaRPr lang="en-CA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40195075"/>
                  </a:ext>
                </a:extLst>
              </a:tr>
            </a:tbl>
          </a:graphicData>
        </a:graphic>
      </p:graphicFrame>
      <p:sp>
        <p:nvSpPr>
          <p:cNvPr id="2615" name="Google Shape;434;p28">
            <a:extLst>
              <a:ext uri="{FF2B5EF4-FFF2-40B4-BE49-F238E27FC236}">
                <a16:creationId xmlns:a16="http://schemas.microsoft.com/office/drawing/2014/main" id="{1B7D174B-7C6E-4D38-A8D2-0035CCE0262B}"/>
              </a:ext>
            </a:extLst>
          </p:cNvPr>
          <p:cNvSpPr txBox="1">
            <a:spLocks/>
          </p:cNvSpPr>
          <p:nvPr/>
        </p:nvSpPr>
        <p:spPr>
          <a:xfrm>
            <a:off x="6560100" y="5511823"/>
            <a:ext cx="1658904" cy="335551"/>
          </a:xfrm>
          <a:prstGeom prst="rect">
            <a:avLst/>
          </a:prstGeom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kern="0" dirty="0">
                <a:solidFill>
                  <a:srgbClr val="FF0000"/>
                </a:solidFill>
              </a:rPr>
              <a:t>* </a:t>
            </a:r>
            <a:r>
              <a:rPr lang="en-US" sz="1300" i="1" kern="0" dirty="0">
                <a:solidFill>
                  <a:srgbClr val="FF0000"/>
                </a:solidFill>
              </a:rPr>
              <a:t>removed</a:t>
            </a:r>
          </a:p>
        </p:txBody>
      </p:sp>
      <p:sp>
        <p:nvSpPr>
          <p:cNvPr id="2616" name="Google Shape;434;p28">
            <a:extLst>
              <a:ext uri="{FF2B5EF4-FFF2-40B4-BE49-F238E27FC236}">
                <a16:creationId xmlns:a16="http://schemas.microsoft.com/office/drawing/2014/main" id="{BAC482DE-ACA8-46AA-9091-46B16DC46C45}"/>
              </a:ext>
            </a:extLst>
          </p:cNvPr>
          <p:cNvSpPr txBox="1">
            <a:spLocks/>
          </p:cNvSpPr>
          <p:nvPr/>
        </p:nvSpPr>
        <p:spPr>
          <a:xfrm>
            <a:off x="6560100" y="5839547"/>
            <a:ext cx="5401227" cy="671025"/>
          </a:xfrm>
          <a:prstGeom prst="rect">
            <a:avLst/>
          </a:prstGeom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SzPts val="1100"/>
              <a:buFont typeface="Arial" panose="020B0604020202020204" pitchFamily="34" charset="0"/>
              <a:buChar char="•"/>
            </a:pPr>
            <a:r>
              <a:rPr lang="en-US" sz="1600" b="1" kern="0" dirty="0">
                <a:solidFill>
                  <a:srgbClr val="0070C0"/>
                </a:solidFill>
              </a:rPr>
              <a:t>Data added – CO2 emission!</a:t>
            </a:r>
          </a:p>
          <a:p>
            <a:pPr marL="342900" indent="-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300" kern="0" dirty="0"/>
              <a:t>Goal #7: Ensure environmental sustainability (World Development Indicator 2010, World Bank)</a:t>
            </a:r>
          </a:p>
          <a:p>
            <a:pPr marL="342900" indent="-3429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400" kern="0" dirty="0"/>
          </a:p>
        </p:txBody>
      </p:sp>
    </p:spTree>
    <p:extLst>
      <p:ext uri="{BB962C8B-B14F-4D97-AF65-F5344CB8AC3E}">
        <p14:creationId xmlns:p14="http://schemas.microsoft.com/office/powerpoint/2010/main" val="3036503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501238"/>
            <a:ext cx="4258491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r>
              <a:rPr lang="en" dirty="0"/>
              <a:t>2. DATA PRE-PROCESSING</a:t>
            </a:r>
            <a:endParaRPr dirty="0"/>
          </a:p>
        </p:txBody>
      </p:sp>
      <p:sp>
        <p:nvSpPr>
          <p:cNvPr id="376" name="Google Shape;429;p28">
            <a:extLst>
              <a:ext uri="{FF2B5EF4-FFF2-40B4-BE49-F238E27FC236}">
                <a16:creationId xmlns:a16="http://schemas.microsoft.com/office/drawing/2014/main" id="{63490442-F1B8-4C8A-AA44-DEBBB3CC9731}"/>
              </a:ext>
            </a:extLst>
          </p:cNvPr>
          <p:cNvSpPr/>
          <p:nvPr/>
        </p:nvSpPr>
        <p:spPr>
          <a:xfrm>
            <a:off x="651860" y="1780832"/>
            <a:ext cx="809789" cy="816987"/>
          </a:xfrm>
          <a:prstGeom prst="roundRect">
            <a:avLst>
              <a:gd name="adj" fmla="val 4313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endParaRPr sz="2399"/>
          </a:p>
        </p:txBody>
      </p:sp>
      <p:sp>
        <p:nvSpPr>
          <p:cNvPr id="381" name="Google Shape;434;p28">
            <a:extLst>
              <a:ext uri="{FF2B5EF4-FFF2-40B4-BE49-F238E27FC236}">
                <a16:creationId xmlns:a16="http://schemas.microsoft.com/office/drawing/2014/main" id="{B63097B2-9FF8-4308-9068-BB769C987FB4}"/>
              </a:ext>
            </a:extLst>
          </p:cNvPr>
          <p:cNvSpPr txBox="1">
            <a:spLocks/>
          </p:cNvSpPr>
          <p:nvPr/>
        </p:nvSpPr>
        <p:spPr>
          <a:xfrm>
            <a:off x="543427" y="2884616"/>
            <a:ext cx="4974921" cy="3472146"/>
          </a:xfrm>
          <a:prstGeom prst="rect">
            <a:avLst/>
          </a:prstGeom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Tx/>
              <a:buSzPts val="1100"/>
              <a:buFont typeface="Arial" panose="020B0604020202020204" pitchFamily="34" charset="0"/>
              <a:buChar char="•"/>
            </a:pPr>
            <a:r>
              <a:rPr lang="en-US" sz="1400" kern="0" dirty="0"/>
              <a:t>Our dataset has multiple variables with high correlation and multicollinearity.  Missing data was imputed using </a:t>
            </a:r>
            <a:r>
              <a:rPr lang="en-US" sz="1400" kern="0" dirty="0" err="1"/>
              <a:t>MissForest</a:t>
            </a:r>
            <a:endParaRPr lang="en-US" sz="1400" kern="0" dirty="0"/>
          </a:p>
          <a:p>
            <a:pPr marL="285750" indent="-285750" algn="just">
              <a:buClrTx/>
              <a:buSzPts val="1100"/>
              <a:buFont typeface="Arial" panose="020B0604020202020204" pitchFamily="34" charset="0"/>
              <a:buChar char="•"/>
            </a:pPr>
            <a:endParaRPr lang="en-US" sz="1400" kern="0" dirty="0"/>
          </a:p>
          <a:p>
            <a:pPr marL="285750" indent="-285750" algn="just">
              <a:buClrTx/>
              <a:buSzPts val="1100"/>
              <a:buFont typeface="Arial" panose="020B0604020202020204" pitchFamily="34" charset="0"/>
              <a:buChar char="•"/>
            </a:pPr>
            <a:r>
              <a:rPr lang="en-US" sz="1400" kern="0" dirty="0" err="1"/>
              <a:t>MissForest</a:t>
            </a:r>
            <a:r>
              <a:rPr lang="en-US" sz="1400" kern="0" dirty="0"/>
              <a:t> is robust to noisy data and multicollinearity, since random-forests have built-in feature selection (evaluating entropy and information gain). KNN-Impute yields poor predictions when datasets have weak predictors or heavy correlation between features.</a:t>
            </a:r>
          </a:p>
          <a:p>
            <a:pPr marL="285750" indent="-285750" algn="just">
              <a:buClrTx/>
              <a:buSzPts val="1100"/>
              <a:buFont typeface="Arial" panose="020B0604020202020204" pitchFamily="34" charset="0"/>
              <a:buChar char="•"/>
            </a:pPr>
            <a:endParaRPr lang="en-US" sz="1400" kern="0" dirty="0"/>
          </a:p>
          <a:p>
            <a:pPr marL="285750" indent="-285750" algn="just">
              <a:buClrTx/>
              <a:buSzPts val="1100"/>
              <a:buFont typeface="Arial" panose="020B0604020202020204" pitchFamily="34" charset="0"/>
              <a:buChar char="•"/>
            </a:pPr>
            <a:r>
              <a:rPr lang="en-US" sz="1400" kern="0" dirty="0"/>
              <a:t>No significant changes for the SD, Mean and Max </a:t>
            </a:r>
            <a:r>
              <a:rPr lang="en-US" sz="1400" b="1" kern="0" dirty="0"/>
              <a:t>before and after </a:t>
            </a:r>
            <a:r>
              <a:rPr lang="en-US" sz="1400" kern="0" dirty="0"/>
              <a:t>imputation.</a:t>
            </a:r>
          </a:p>
        </p:txBody>
      </p:sp>
      <p:grpSp>
        <p:nvGrpSpPr>
          <p:cNvPr id="700" name="Google Shape;1356;p39">
            <a:extLst>
              <a:ext uri="{FF2B5EF4-FFF2-40B4-BE49-F238E27FC236}">
                <a16:creationId xmlns:a16="http://schemas.microsoft.com/office/drawing/2014/main" id="{A7461019-0E6C-4433-8775-F0A83C4C24ED}"/>
              </a:ext>
            </a:extLst>
          </p:cNvPr>
          <p:cNvGrpSpPr/>
          <p:nvPr/>
        </p:nvGrpSpPr>
        <p:grpSpPr>
          <a:xfrm>
            <a:off x="8935008" y="44624"/>
            <a:ext cx="3192686" cy="1721551"/>
            <a:chOff x="2529950" y="4155175"/>
            <a:chExt cx="1137425" cy="690975"/>
          </a:xfrm>
        </p:grpSpPr>
        <p:sp>
          <p:nvSpPr>
            <p:cNvPr id="701" name="Google Shape;1357;p39">
              <a:extLst>
                <a:ext uri="{FF2B5EF4-FFF2-40B4-BE49-F238E27FC236}">
                  <a16:creationId xmlns:a16="http://schemas.microsoft.com/office/drawing/2014/main" id="{B9B91ABF-DBE0-43D1-98A9-270972AA2018}"/>
                </a:ext>
              </a:extLst>
            </p:cNvPr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1358;p39">
              <a:extLst>
                <a:ext uri="{FF2B5EF4-FFF2-40B4-BE49-F238E27FC236}">
                  <a16:creationId xmlns:a16="http://schemas.microsoft.com/office/drawing/2014/main" id="{59ABF0ED-8220-4B2F-879C-E3AA09260856}"/>
                </a:ext>
              </a:extLst>
            </p:cNvPr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1359;p39">
              <a:extLst>
                <a:ext uri="{FF2B5EF4-FFF2-40B4-BE49-F238E27FC236}">
                  <a16:creationId xmlns:a16="http://schemas.microsoft.com/office/drawing/2014/main" id="{7FF45444-C5C1-4BDF-92B5-239C00CB9C6B}"/>
                </a:ext>
              </a:extLst>
            </p:cNvPr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360;p39">
              <a:extLst>
                <a:ext uri="{FF2B5EF4-FFF2-40B4-BE49-F238E27FC236}">
                  <a16:creationId xmlns:a16="http://schemas.microsoft.com/office/drawing/2014/main" id="{29A089C3-05E1-477A-8921-FAB7ABCFEE5F}"/>
                </a:ext>
              </a:extLst>
            </p:cNvPr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361;p39">
              <a:extLst>
                <a:ext uri="{FF2B5EF4-FFF2-40B4-BE49-F238E27FC236}">
                  <a16:creationId xmlns:a16="http://schemas.microsoft.com/office/drawing/2014/main" id="{5DD9A7DD-B9F0-4FD8-8E30-0E213965DE45}"/>
                </a:ext>
              </a:extLst>
            </p:cNvPr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362;p39">
              <a:extLst>
                <a:ext uri="{FF2B5EF4-FFF2-40B4-BE49-F238E27FC236}">
                  <a16:creationId xmlns:a16="http://schemas.microsoft.com/office/drawing/2014/main" id="{3A6FC117-6BFF-4C58-BFD6-05C79943F8CE}"/>
                </a:ext>
              </a:extLst>
            </p:cNvPr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363;p39">
              <a:extLst>
                <a:ext uri="{FF2B5EF4-FFF2-40B4-BE49-F238E27FC236}">
                  <a16:creationId xmlns:a16="http://schemas.microsoft.com/office/drawing/2014/main" id="{859CA882-7D3D-4760-8F9B-42BAABEC18C0}"/>
                </a:ext>
              </a:extLst>
            </p:cNvPr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364;p39">
              <a:extLst>
                <a:ext uri="{FF2B5EF4-FFF2-40B4-BE49-F238E27FC236}">
                  <a16:creationId xmlns:a16="http://schemas.microsoft.com/office/drawing/2014/main" id="{CBEE9F20-8179-407D-846F-151B70DE1836}"/>
                </a:ext>
              </a:extLst>
            </p:cNvPr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365;p39">
              <a:extLst>
                <a:ext uri="{FF2B5EF4-FFF2-40B4-BE49-F238E27FC236}">
                  <a16:creationId xmlns:a16="http://schemas.microsoft.com/office/drawing/2014/main" id="{CFE1B37F-4CA5-4FD1-A5D0-B950CD151129}"/>
                </a:ext>
              </a:extLst>
            </p:cNvPr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366;p39">
              <a:extLst>
                <a:ext uri="{FF2B5EF4-FFF2-40B4-BE49-F238E27FC236}">
                  <a16:creationId xmlns:a16="http://schemas.microsoft.com/office/drawing/2014/main" id="{66535995-A581-48F3-B04D-51A636E45E25}"/>
                </a:ext>
              </a:extLst>
            </p:cNvPr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367;p39">
              <a:extLst>
                <a:ext uri="{FF2B5EF4-FFF2-40B4-BE49-F238E27FC236}">
                  <a16:creationId xmlns:a16="http://schemas.microsoft.com/office/drawing/2014/main" id="{60A45EAB-51A1-4E06-A872-D504671A4DDC}"/>
                </a:ext>
              </a:extLst>
            </p:cNvPr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368;p39">
              <a:extLst>
                <a:ext uri="{FF2B5EF4-FFF2-40B4-BE49-F238E27FC236}">
                  <a16:creationId xmlns:a16="http://schemas.microsoft.com/office/drawing/2014/main" id="{8B8D442D-2272-4552-B897-84441C9922D0}"/>
                </a:ext>
              </a:extLst>
            </p:cNvPr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369;p39">
              <a:extLst>
                <a:ext uri="{FF2B5EF4-FFF2-40B4-BE49-F238E27FC236}">
                  <a16:creationId xmlns:a16="http://schemas.microsoft.com/office/drawing/2014/main" id="{0811E885-6A23-4F9F-9E46-4D3045D7CC0F}"/>
                </a:ext>
              </a:extLst>
            </p:cNvPr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370;p39">
              <a:extLst>
                <a:ext uri="{FF2B5EF4-FFF2-40B4-BE49-F238E27FC236}">
                  <a16:creationId xmlns:a16="http://schemas.microsoft.com/office/drawing/2014/main" id="{B43C34C8-B375-41BC-A40A-0A8585BC102C}"/>
                </a:ext>
              </a:extLst>
            </p:cNvPr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371;p39">
              <a:extLst>
                <a:ext uri="{FF2B5EF4-FFF2-40B4-BE49-F238E27FC236}">
                  <a16:creationId xmlns:a16="http://schemas.microsoft.com/office/drawing/2014/main" id="{A5C0C349-543A-49F3-B75D-276BD173276A}"/>
                </a:ext>
              </a:extLst>
            </p:cNvPr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1372;p39">
              <a:extLst>
                <a:ext uri="{FF2B5EF4-FFF2-40B4-BE49-F238E27FC236}">
                  <a16:creationId xmlns:a16="http://schemas.microsoft.com/office/drawing/2014/main" id="{AB31D4C6-02FC-448A-B965-55294CED96E2}"/>
                </a:ext>
              </a:extLst>
            </p:cNvPr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373;p39">
              <a:extLst>
                <a:ext uri="{FF2B5EF4-FFF2-40B4-BE49-F238E27FC236}">
                  <a16:creationId xmlns:a16="http://schemas.microsoft.com/office/drawing/2014/main" id="{3467B22F-F710-4E3A-84CF-5D8C6C83462F}"/>
                </a:ext>
              </a:extLst>
            </p:cNvPr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1374;p39">
              <a:extLst>
                <a:ext uri="{FF2B5EF4-FFF2-40B4-BE49-F238E27FC236}">
                  <a16:creationId xmlns:a16="http://schemas.microsoft.com/office/drawing/2014/main" id="{4C8E2041-1C96-4705-91EF-0314C6D6C3EA}"/>
                </a:ext>
              </a:extLst>
            </p:cNvPr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1375;p39">
              <a:extLst>
                <a:ext uri="{FF2B5EF4-FFF2-40B4-BE49-F238E27FC236}">
                  <a16:creationId xmlns:a16="http://schemas.microsoft.com/office/drawing/2014/main" id="{B2795EA8-971D-4ED1-9A86-705A6CDB7EA4}"/>
                </a:ext>
              </a:extLst>
            </p:cNvPr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376;p39">
              <a:extLst>
                <a:ext uri="{FF2B5EF4-FFF2-40B4-BE49-F238E27FC236}">
                  <a16:creationId xmlns:a16="http://schemas.microsoft.com/office/drawing/2014/main" id="{1F64546D-4177-46BF-AE13-F631D21A8D49}"/>
                </a:ext>
              </a:extLst>
            </p:cNvPr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377;p39">
              <a:extLst>
                <a:ext uri="{FF2B5EF4-FFF2-40B4-BE49-F238E27FC236}">
                  <a16:creationId xmlns:a16="http://schemas.microsoft.com/office/drawing/2014/main" id="{BC0B4C0A-CBCE-436E-8B0B-379A8DCE26DE}"/>
                </a:ext>
              </a:extLst>
            </p:cNvPr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378;p39">
              <a:extLst>
                <a:ext uri="{FF2B5EF4-FFF2-40B4-BE49-F238E27FC236}">
                  <a16:creationId xmlns:a16="http://schemas.microsoft.com/office/drawing/2014/main" id="{A68EA521-038B-46B0-AEDD-F6FBF5865C16}"/>
                </a:ext>
              </a:extLst>
            </p:cNvPr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379;p39">
              <a:extLst>
                <a:ext uri="{FF2B5EF4-FFF2-40B4-BE49-F238E27FC236}">
                  <a16:creationId xmlns:a16="http://schemas.microsoft.com/office/drawing/2014/main" id="{3BB2B2A7-AC82-4ED7-9509-97B46E3E6008}"/>
                </a:ext>
              </a:extLst>
            </p:cNvPr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380;p39">
              <a:extLst>
                <a:ext uri="{FF2B5EF4-FFF2-40B4-BE49-F238E27FC236}">
                  <a16:creationId xmlns:a16="http://schemas.microsoft.com/office/drawing/2014/main" id="{E09B6E46-1C8E-4C11-BA25-F2642A220DAA}"/>
                </a:ext>
              </a:extLst>
            </p:cNvPr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381;p39">
              <a:extLst>
                <a:ext uri="{FF2B5EF4-FFF2-40B4-BE49-F238E27FC236}">
                  <a16:creationId xmlns:a16="http://schemas.microsoft.com/office/drawing/2014/main" id="{0B6F6AD1-37FE-462A-8D2D-C35C3B690A2F}"/>
                </a:ext>
              </a:extLst>
            </p:cNvPr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382;p39">
              <a:extLst>
                <a:ext uri="{FF2B5EF4-FFF2-40B4-BE49-F238E27FC236}">
                  <a16:creationId xmlns:a16="http://schemas.microsoft.com/office/drawing/2014/main" id="{D5021CC0-8F39-4900-BF87-D213C04F0984}"/>
                </a:ext>
              </a:extLst>
            </p:cNvPr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383;p39">
              <a:extLst>
                <a:ext uri="{FF2B5EF4-FFF2-40B4-BE49-F238E27FC236}">
                  <a16:creationId xmlns:a16="http://schemas.microsoft.com/office/drawing/2014/main" id="{63F3A101-1081-4DA9-B08D-2C87B0281FCA}"/>
                </a:ext>
              </a:extLst>
            </p:cNvPr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384;p39">
              <a:extLst>
                <a:ext uri="{FF2B5EF4-FFF2-40B4-BE49-F238E27FC236}">
                  <a16:creationId xmlns:a16="http://schemas.microsoft.com/office/drawing/2014/main" id="{79D9BD40-10CC-4B45-A582-230BAC43F5E6}"/>
                </a:ext>
              </a:extLst>
            </p:cNvPr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385;p39">
              <a:extLst>
                <a:ext uri="{FF2B5EF4-FFF2-40B4-BE49-F238E27FC236}">
                  <a16:creationId xmlns:a16="http://schemas.microsoft.com/office/drawing/2014/main" id="{9BE96774-F8D3-484A-82D3-6414B8488D8D}"/>
                </a:ext>
              </a:extLst>
            </p:cNvPr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1386;p39">
              <a:extLst>
                <a:ext uri="{FF2B5EF4-FFF2-40B4-BE49-F238E27FC236}">
                  <a16:creationId xmlns:a16="http://schemas.microsoft.com/office/drawing/2014/main" id="{98BF5576-87D9-49E2-ADA2-A0870FF31D57}"/>
                </a:ext>
              </a:extLst>
            </p:cNvPr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1387;p39">
              <a:extLst>
                <a:ext uri="{FF2B5EF4-FFF2-40B4-BE49-F238E27FC236}">
                  <a16:creationId xmlns:a16="http://schemas.microsoft.com/office/drawing/2014/main" id="{E3E16BBE-153B-46BB-875D-F277E7C70F80}"/>
                </a:ext>
              </a:extLst>
            </p:cNvPr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1388;p39">
              <a:extLst>
                <a:ext uri="{FF2B5EF4-FFF2-40B4-BE49-F238E27FC236}">
                  <a16:creationId xmlns:a16="http://schemas.microsoft.com/office/drawing/2014/main" id="{ADB3C2D0-6413-49D4-9075-79EA922FB617}"/>
                </a:ext>
              </a:extLst>
            </p:cNvPr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1389;p39">
              <a:extLst>
                <a:ext uri="{FF2B5EF4-FFF2-40B4-BE49-F238E27FC236}">
                  <a16:creationId xmlns:a16="http://schemas.microsoft.com/office/drawing/2014/main" id="{1F36B565-BF6C-46B5-8707-BDEC6E60F3E0}"/>
                </a:ext>
              </a:extLst>
            </p:cNvPr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390;p39">
              <a:extLst>
                <a:ext uri="{FF2B5EF4-FFF2-40B4-BE49-F238E27FC236}">
                  <a16:creationId xmlns:a16="http://schemas.microsoft.com/office/drawing/2014/main" id="{37418DA0-351A-42CB-B831-6ADBC35E5F0C}"/>
                </a:ext>
              </a:extLst>
            </p:cNvPr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391;p39">
              <a:extLst>
                <a:ext uri="{FF2B5EF4-FFF2-40B4-BE49-F238E27FC236}">
                  <a16:creationId xmlns:a16="http://schemas.microsoft.com/office/drawing/2014/main" id="{12BA4C0C-F968-4C29-9A24-8CE46D6F11D0}"/>
                </a:ext>
              </a:extLst>
            </p:cNvPr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392;p39">
              <a:extLst>
                <a:ext uri="{FF2B5EF4-FFF2-40B4-BE49-F238E27FC236}">
                  <a16:creationId xmlns:a16="http://schemas.microsoft.com/office/drawing/2014/main" id="{57584F17-31D3-41BC-A199-635AA7240856}"/>
                </a:ext>
              </a:extLst>
            </p:cNvPr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393;p39">
              <a:extLst>
                <a:ext uri="{FF2B5EF4-FFF2-40B4-BE49-F238E27FC236}">
                  <a16:creationId xmlns:a16="http://schemas.microsoft.com/office/drawing/2014/main" id="{E0B3547C-1678-4A3D-8A54-B9FA97FE476F}"/>
                </a:ext>
              </a:extLst>
            </p:cNvPr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1394;p39">
              <a:extLst>
                <a:ext uri="{FF2B5EF4-FFF2-40B4-BE49-F238E27FC236}">
                  <a16:creationId xmlns:a16="http://schemas.microsoft.com/office/drawing/2014/main" id="{2E61D05A-4200-4A07-9AED-BF6B82E2E9D2}"/>
                </a:ext>
              </a:extLst>
            </p:cNvPr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395;p39">
              <a:extLst>
                <a:ext uri="{FF2B5EF4-FFF2-40B4-BE49-F238E27FC236}">
                  <a16:creationId xmlns:a16="http://schemas.microsoft.com/office/drawing/2014/main" id="{08878B52-CDE2-43D3-A6C5-9BA132E74619}"/>
                </a:ext>
              </a:extLst>
            </p:cNvPr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396;p39">
              <a:extLst>
                <a:ext uri="{FF2B5EF4-FFF2-40B4-BE49-F238E27FC236}">
                  <a16:creationId xmlns:a16="http://schemas.microsoft.com/office/drawing/2014/main" id="{C366E2FA-7568-4E3A-98B5-B06E607F94B3}"/>
                </a:ext>
              </a:extLst>
            </p:cNvPr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397;p39">
              <a:extLst>
                <a:ext uri="{FF2B5EF4-FFF2-40B4-BE49-F238E27FC236}">
                  <a16:creationId xmlns:a16="http://schemas.microsoft.com/office/drawing/2014/main" id="{5C5A362F-8894-45EB-98EA-FA55245B4EF6}"/>
                </a:ext>
              </a:extLst>
            </p:cNvPr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398;p39">
              <a:extLst>
                <a:ext uri="{FF2B5EF4-FFF2-40B4-BE49-F238E27FC236}">
                  <a16:creationId xmlns:a16="http://schemas.microsoft.com/office/drawing/2014/main" id="{808F1C00-1864-4AA2-9FAB-995B2A526FCA}"/>
                </a:ext>
              </a:extLst>
            </p:cNvPr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399;p39">
              <a:extLst>
                <a:ext uri="{FF2B5EF4-FFF2-40B4-BE49-F238E27FC236}">
                  <a16:creationId xmlns:a16="http://schemas.microsoft.com/office/drawing/2014/main" id="{1F054AB6-558F-4366-A26D-D23CD603A45F}"/>
                </a:ext>
              </a:extLst>
            </p:cNvPr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400;p39">
              <a:extLst>
                <a:ext uri="{FF2B5EF4-FFF2-40B4-BE49-F238E27FC236}">
                  <a16:creationId xmlns:a16="http://schemas.microsoft.com/office/drawing/2014/main" id="{CC16BE20-764C-4D9C-BC5E-056C5024C698}"/>
                </a:ext>
              </a:extLst>
            </p:cNvPr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1401;p39">
              <a:extLst>
                <a:ext uri="{FF2B5EF4-FFF2-40B4-BE49-F238E27FC236}">
                  <a16:creationId xmlns:a16="http://schemas.microsoft.com/office/drawing/2014/main" id="{A5DADB96-8502-4671-B4A6-2C8EA01E84BB}"/>
                </a:ext>
              </a:extLst>
            </p:cNvPr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402;p39">
              <a:extLst>
                <a:ext uri="{FF2B5EF4-FFF2-40B4-BE49-F238E27FC236}">
                  <a16:creationId xmlns:a16="http://schemas.microsoft.com/office/drawing/2014/main" id="{FC3EAE54-51CB-40DE-934D-78103BBFB3F7}"/>
                </a:ext>
              </a:extLst>
            </p:cNvPr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403;p39">
              <a:extLst>
                <a:ext uri="{FF2B5EF4-FFF2-40B4-BE49-F238E27FC236}">
                  <a16:creationId xmlns:a16="http://schemas.microsoft.com/office/drawing/2014/main" id="{08ED6A06-5B60-46AF-B00A-D4D634C7C558}"/>
                </a:ext>
              </a:extLst>
            </p:cNvPr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404;p39">
              <a:extLst>
                <a:ext uri="{FF2B5EF4-FFF2-40B4-BE49-F238E27FC236}">
                  <a16:creationId xmlns:a16="http://schemas.microsoft.com/office/drawing/2014/main" id="{A41319A4-3255-4B6B-BC46-5BF9F2611CC4}"/>
                </a:ext>
              </a:extLst>
            </p:cNvPr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405;p39">
              <a:extLst>
                <a:ext uri="{FF2B5EF4-FFF2-40B4-BE49-F238E27FC236}">
                  <a16:creationId xmlns:a16="http://schemas.microsoft.com/office/drawing/2014/main" id="{B3E4C59D-B59E-4AB9-A81D-8B606A1799C8}"/>
                </a:ext>
              </a:extLst>
            </p:cNvPr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406;p39">
              <a:extLst>
                <a:ext uri="{FF2B5EF4-FFF2-40B4-BE49-F238E27FC236}">
                  <a16:creationId xmlns:a16="http://schemas.microsoft.com/office/drawing/2014/main" id="{994EE6C7-D891-4D7D-B254-95911C335E05}"/>
                </a:ext>
              </a:extLst>
            </p:cNvPr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1407;p39">
              <a:extLst>
                <a:ext uri="{FF2B5EF4-FFF2-40B4-BE49-F238E27FC236}">
                  <a16:creationId xmlns:a16="http://schemas.microsoft.com/office/drawing/2014/main" id="{DA922505-1C1B-486F-AB83-716FE87C1659}"/>
                </a:ext>
              </a:extLst>
            </p:cNvPr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1408;p39">
              <a:extLst>
                <a:ext uri="{FF2B5EF4-FFF2-40B4-BE49-F238E27FC236}">
                  <a16:creationId xmlns:a16="http://schemas.microsoft.com/office/drawing/2014/main" id="{994B91C1-E4EC-4C3E-9C36-B07B0159B50A}"/>
                </a:ext>
              </a:extLst>
            </p:cNvPr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1409;p39">
              <a:extLst>
                <a:ext uri="{FF2B5EF4-FFF2-40B4-BE49-F238E27FC236}">
                  <a16:creationId xmlns:a16="http://schemas.microsoft.com/office/drawing/2014/main" id="{88DD7583-EED9-4C37-83C6-AADEA9928384}"/>
                </a:ext>
              </a:extLst>
            </p:cNvPr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1410;p39">
              <a:extLst>
                <a:ext uri="{FF2B5EF4-FFF2-40B4-BE49-F238E27FC236}">
                  <a16:creationId xmlns:a16="http://schemas.microsoft.com/office/drawing/2014/main" id="{43C86F6C-D992-4374-AD05-F62BC612B966}"/>
                </a:ext>
              </a:extLst>
            </p:cNvPr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411;p39">
              <a:extLst>
                <a:ext uri="{FF2B5EF4-FFF2-40B4-BE49-F238E27FC236}">
                  <a16:creationId xmlns:a16="http://schemas.microsoft.com/office/drawing/2014/main" id="{190A6B75-0E44-4166-9053-5A160151AEE8}"/>
                </a:ext>
              </a:extLst>
            </p:cNvPr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412;p39">
              <a:extLst>
                <a:ext uri="{FF2B5EF4-FFF2-40B4-BE49-F238E27FC236}">
                  <a16:creationId xmlns:a16="http://schemas.microsoft.com/office/drawing/2014/main" id="{63276EE2-AA24-45A8-A47E-7242F9BB2087}"/>
                </a:ext>
              </a:extLst>
            </p:cNvPr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1413;p39">
              <a:extLst>
                <a:ext uri="{FF2B5EF4-FFF2-40B4-BE49-F238E27FC236}">
                  <a16:creationId xmlns:a16="http://schemas.microsoft.com/office/drawing/2014/main" id="{FE1BEBFD-645A-4389-BAF0-0DBE4346B012}"/>
                </a:ext>
              </a:extLst>
            </p:cNvPr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1414;p39">
              <a:extLst>
                <a:ext uri="{FF2B5EF4-FFF2-40B4-BE49-F238E27FC236}">
                  <a16:creationId xmlns:a16="http://schemas.microsoft.com/office/drawing/2014/main" id="{70DD0744-3ECD-4A3A-8B96-C0346378146E}"/>
                </a:ext>
              </a:extLst>
            </p:cNvPr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1415;p39">
              <a:extLst>
                <a:ext uri="{FF2B5EF4-FFF2-40B4-BE49-F238E27FC236}">
                  <a16:creationId xmlns:a16="http://schemas.microsoft.com/office/drawing/2014/main" id="{59B45E3C-263C-4D66-8616-D945DCC5CC2B}"/>
                </a:ext>
              </a:extLst>
            </p:cNvPr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1416;p39">
              <a:extLst>
                <a:ext uri="{FF2B5EF4-FFF2-40B4-BE49-F238E27FC236}">
                  <a16:creationId xmlns:a16="http://schemas.microsoft.com/office/drawing/2014/main" id="{A67017D6-8A6B-44CE-9749-1CE97477D335}"/>
                </a:ext>
              </a:extLst>
            </p:cNvPr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1417;p39">
              <a:extLst>
                <a:ext uri="{FF2B5EF4-FFF2-40B4-BE49-F238E27FC236}">
                  <a16:creationId xmlns:a16="http://schemas.microsoft.com/office/drawing/2014/main" id="{250CF9EA-D808-4AEC-8337-FC46CFC9C916}"/>
                </a:ext>
              </a:extLst>
            </p:cNvPr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1418;p39">
              <a:extLst>
                <a:ext uri="{FF2B5EF4-FFF2-40B4-BE49-F238E27FC236}">
                  <a16:creationId xmlns:a16="http://schemas.microsoft.com/office/drawing/2014/main" id="{95918021-B386-430F-8C8C-CFEEFBA9A0CA}"/>
                </a:ext>
              </a:extLst>
            </p:cNvPr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1419;p39">
              <a:extLst>
                <a:ext uri="{FF2B5EF4-FFF2-40B4-BE49-F238E27FC236}">
                  <a16:creationId xmlns:a16="http://schemas.microsoft.com/office/drawing/2014/main" id="{A20D4C37-83C9-4E84-9329-6163952D00A3}"/>
                </a:ext>
              </a:extLst>
            </p:cNvPr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1420;p39">
              <a:extLst>
                <a:ext uri="{FF2B5EF4-FFF2-40B4-BE49-F238E27FC236}">
                  <a16:creationId xmlns:a16="http://schemas.microsoft.com/office/drawing/2014/main" id="{EF383FAF-A07E-4CAA-B794-1ABD018BA9BB}"/>
                </a:ext>
              </a:extLst>
            </p:cNvPr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1421;p39">
              <a:extLst>
                <a:ext uri="{FF2B5EF4-FFF2-40B4-BE49-F238E27FC236}">
                  <a16:creationId xmlns:a16="http://schemas.microsoft.com/office/drawing/2014/main" id="{4A9E8FA5-704F-4BDA-9DFC-21397E254FD7}"/>
                </a:ext>
              </a:extLst>
            </p:cNvPr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1422;p39">
              <a:extLst>
                <a:ext uri="{FF2B5EF4-FFF2-40B4-BE49-F238E27FC236}">
                  <a16:creationId xmlns:a16="http://schemas.microsoft.com/office/drawing/2014/main" id="{4ACE3E26-6A3F-4010-BE01-C777AD45CE8C}"/>
                </a:ext>
              </a:extLst>
            </p:cNvPr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423;p39">
              <a:extLst>
                <a:ext uri="{FF2B5EF4-FFF2-40B4-BE49-F238E27FC236}">
                  <a16:creationId xmlns:a16="http://schemas.microsoft.com/office/drawing/2014/main" id="{668457A9-8F30-4613-B59E-F84A8719A64C}"/>
                </a:ext>
              </a:extLst>
            </p:cNvPr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424;p39">
              <a:extLst>
                <a:ext uri="{FF2B5EF4-FFF2-40B4-BE49-F238E27FC236}">
                  <a16:creationId xmlns:a16="http://schemas.microsoft.com/office/drawing/2014/main" id="{1E669BCF-2953-492F-B8E1-A550ABF74938}"/>
                </a:ext>
              </a:extLst>
            </p:cNvPr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425;p39">
              <a:extLst>
                <a:ext uri="{FF2B5EF4-FFF2-40B4-BE49-F238E27FC236}">
                  <a16:creationId xmlns:a16="http://schemas.microsoft.com/office/drawing/2014/main" id="{282E6866-C886-4E03-952E-634A800FB32B}"/>
                </a:ext>
              </a:extLst>
            </p:cNvPr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426;p39">
              <a:extLst>
                <a:ext uri="{FF2B5EF4-FFF2-40B4-BE49-F238E27FC236}">
                  <a16:creationId xmlns:a16="http://schemas.microsoft.com/office/drawing/2014/main" id="{6D02EF03-D110-4803-89D2-9186A6DA2106}"/>
                </a:ext>
              </a:extLst>
            </p:cNvPr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1427;p39">
              <a:extLst>
                <a:ext uri="{FF2B5EF4-FFF2-40B4-BE49-F238E27FC236}">
                  <a16:creationId xmlns:a16="http://schemas.microsoft.com/office/drawing/2014/main" id="{BC3F5591-7355-4667-91AF-B52530D8BCD0}"/>
                </a:ext>
              </a:extLst>
            </p:cNvPr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428;p39">
              <a:extLst>
                <a:ext uri="{FF2B5EF4-FFF2-40B4-BE49-F238E27FC236}">
                  <a16:creationId xmlns:a16="http://schemas.microsoft.com/office/drawing/2014/main" id="{488D957B-A946-4F7E-A490-7F079204A9E5}"/>
                </a:ext>
              </a:extLst>
            </p:cNvPr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429;p39">
              <a:extLst>
                <a:ext uri="{FF2B5EF4-FFF2-40B4-BE49-F238E27FC236}">
                  <a16:creationId xmlns:a16="http://schemas.microsoft.com/office/drawing/2014/main" id="{86CC101E-84D2-49A9-ACCA-9561948FAF11}"/>
                </a:ext>
              </a:extLst>
            </p:cNvPr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430;p39">
              <a:extLst>
                <a:ext uri="{FF2B5EF4-FFF2-40B4-BE49-F238E27FC236}">
                  <a16:creationId xmlns:a16="http://schemas.microsoft.com/office/drawing/2014/main" id="{AC1FB90C-05EC-48EF-B99F-E1F7718DA0DC}"/>
                </a:ext>
              </a:extLst>
            </p:cNvPr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431;p39">
              <a:extLst>
                <a:ext uri="{FF2B5EF4-FFF2-40B4-BE49-F238E27FC236}">
                  <a16:creationId xmlns:a16="http://schemas.microsoft.com/office/drawing/2014/main" id="{6B41CCE3-19B9-49DF-9953-2ADD827B8177}"/>
                </a:ext>
              </a:extLst>
            </p:cNvPr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432;p39">
              <a:extLst>
                <a:ext uri="{FF2B5EF4-FFF2-40B4-BE49-F238E27FC236}">
                  <a16:creationId xmlns:a16="http://schemas.microsoft.com/office/drawing/2014/main" id="{A3B4CF7B-871E-4B5A-BAEA-6FCF013F2C7A}"/>
                </a:ext>
              </a:extLst>
            </p:cNvPr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1433;p39">
              <a:extLst>
                <a:ext uri="{FF2B5EF4-FFF2-40B4-BE49-F238E27FC236}">
                  <a16:creationId xmlns:a16="http://schemas.microsoft.com/office/drawing/2014/main" id="{4CDB795D-235D-4CE5-9ACA-E576119912FB}"/>
                </a:ext>
              </a:extLst>
            </p:cNvPr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1434;p39">
              <a:extLst>
                <a:ext uri="{FF2B5EF4-FFF2-40B4-BE49-F238E27FC236}">
                  <a16:creationId xmlns:a16="http://schemas.microsoft.com/office/drawing/2014/main" id="{4E0E352B-98D5-42FA-850A-39C253E7540B}"/>
                </a:ext>
              </a:extLst>
            </p:cNvPr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1435;p39">
              <a:extLst>
                <a:ext uri="{FF2B5EF4-FFF2-40B4-BE49-F238E27FC236}">
                  <a16:creationId xmlns:a16="http://schemas.microsoft.com/office/drawing/2014/main" id="{B9D7B25B-5ED5-45B7-80DB-E71EB2390C6C}"/>
                </a:ext>
              </a:extLst>
            </p:cNvPr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1436;p39">
              <a:extLst>
                <a:ext uri="{FF2B5EF4-FFF2-40B4-BE49-F238E27FC236}">
                  <a16:creationId xmlns:a16="http://schemas.microsoft.com/office/drawing/2014/main" id="{3F2E188C-F4A9-4F7B-92E2-812383CD95FF}"/>
                </a:ext>
              </a:extLst>
            </p:cNvPr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1437;p39">
              <a:extLst>
                <a:ext uri="{FF2B5EF4-FFF2-40B4-BE49-F238E27FC236}">
                  <a16:creationId xmlns:a16="http://schemas.microsoft.com/office/drawing/2014/main" id="{84493D10-5F2B-4802-9015-F95D837C6FCD}"/>
                </a:ext>
              </a:extLst>
            </p:cNvPr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1438;p39">
              <a:extLst>
                <a:ext uri="{FF2B5EF4-FFF2-40B4-BE49-F238E27FC236}">
                  <a16:creationId xmlns:a16="http://schemas.microsoft.com/office/drawing/2014/main" id="{D40085B2-435F-4291-8E7E-0C97757344B6}"/>
                </a:ext>
              </a:extLst>
            </p:cNvPr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1439;p39">
              <a:extLst>
                <a:ext uri="{FF2B5EF4-FFF2-40B4-BE49-F238E27FC236}">
                  <a16:creationId xmlns:a16="http://schemas.microsoft.com/office/drawing/2014/main" id="{23739118-9C76-4620-824C-E6E6B0D3C139}"/>
                </a:ext>
              </a:extLst>
            </p:cNvPr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1440;p39">
              <a:extLst>
                <a:ext uri="{FF2B5EF4-FFF2-40B4-BE49-F238E27FC236}">
                  <a16:creationId xmlns:a16="http://schemas.microsoft.com/office/drawing/2014/main" id="{3D9CBBA0-8FCB-4339-8DF2-C85BB30A00AD}"/>
                </a:ext>
              </a:extLst>
            </p:cNvPr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1441;p39">
              <a:extLst>
                <a:ext uri="{FF2B5EF4-FFF2-40B4-BE49-F238E27FC236}">
                  <a16:creationId xmlns:a16="http://schemas.microsoft.com/office/drawing/2014/main" id="{555437FE-B7A3-42F8-A9BC-417606DD7226}"/>
                </a:ext>
              </a:extLst>
            </p:cNvPr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442;p39">
              <a:extLst>
                <a:ext uri="{FF2B5EF4-FFF2-40B4-BE49-F238E27FC236}">
                  <a16:creationId xmlns:a16="http://schemas.microsoft.com/office/drawing/2014/main" id="{14FADC4E-207A-4427-954C-B26D61AA4964}"/>
                </a:ext>
              </a:extLst>
            </p:cNvPr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443;p39">
              <a:extLst>
                <a:ext uri="{FF2B5EF4-FFF2-40B4-BE49-F238E27FC236}">
                  <a16:creationId xmlns:a16="http://schemas.microsoft.com/office/drawing/2014/main" id="{BE39BC10-45BA-4963-938A-3D2779C65E38}"/>
                </a:ext>
              </a:extLst>
            </p:cNvPr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1444;p39">
              <a:extLst>
                <a:ext uri="{FF2B5EF4-FFF2-40B4-BE49-F238E27FC236}">
                  <a16:creationId xmlns:a16="http://schemas.microsoft.com/office/drawing/2014/main" id="{6F9BD2E4-FFD5-41ED-A5A6-1099694098DA}"/>
                </a:ext>
              </a:extLst>
            </p:cNvPr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1445;p39">
              <a:extLst>
                <a:ext uri="{FF2B5EF4-FFF2-40B4-BE49-F238E27FC236}">
                  <a16:creationId xmlns:a16="http://schemas.microsoft.com/office/drawing/2014/main" id="{C5B04264-09D9-4FE8-AE13-B4E363071821}"/>
                </a:ext>
              </a:extLst>
            </p:cNvPr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1446;p39">
              <a:extLst>
                <a:ext uri="{FF2B5EF4-FFF2-40B4-BE49-F238E27FC236}">
                  <a16:creationId xmlns:a16="http://schemas.microsoft.com/office/drawing/2014/main" id="{863B2083-4D79-4559-A66A-ED0E4ABC17D7}"/>
                </a:ext>
              </a:extLst>
            </p:cNvPr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1447;p39">
              <a:extLst>
                <a:ext uri="{FF2B5EF4-FFF2-40B4-BE49-F238E27FC236}">
                  <a16:creationId xmlns:a16="http://schemas.microsoft.com/office/drawing/2014/main" id="{72D5D4D0-11EB-4484-BCF9-A887F01E168C}"/>
                </a:ext>
              </a:extLst>
            </p:cNvPr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448;p39">
              <a:extLst>
                <a:ext uri="{FF2B5EF4-FFF2-40B4-BE49-F238E27FC236}">
                  <a16:creationId xmlns:a16="http://schemas.microsoft.com/office/drawing/2014/main" id="{5B010146-4239-4CCA-9C7D-ED10A223D413}"/>
                </a:ext>
              </a:extLst>
            </p:cNvPr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1449;p39">
              <a:extLst>
                <a:ext uri="{FF2B5EF4-FFF2-40B4-BE49-F238E27FC236}">
                  <a16:creationId xmlns:a16="http://schemas.microsoft.com/office/drawing/2014/main" id="{D1BB0861-F82F-4CA8-ADDB-AA9454300C5D}"/>
                </a:ext>
              </a:extLst>
            </p:cNvPr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1450;p39">
              <a:extLst>
                <a:ext uri="{FF2B5EF4-FFF2-40B4-BE49-F238E27FC236}">
                  <a16:creationId xmlns:a16="http://schemas.microsoft.com/office/drawing/2014/main" id="{6B6EFF13-B015-488F-85A6-A450D4E1F536}"/>
                </a:ext>
              </a:extLst>
            </p:cNvPr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451;p39">
              <a:extLst>
                <a:ext uri="{FF2B5EF4-FFF2-40B4-BE49-F238E27FC236}">
                  <a16:creationId xmlns:a16="http://schemas.microsoft.com/office/drawing/2014/main" id="{DABC5C75-7E05-47FE-9C2B-B6DCA8579C0D}"/>
                </a:ext>
              </a:extLst>
            </p:cNvPr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452;p39">
              <a:extLst>
                <a:ext uri="{FF2B5EF4-FFF2-40B4-BE49-F238E27FC236}">
                  <a16:creationId xmlns:a16="http://schemas.microsoft.com/office/drawing/2014/main" id="{6A78478A-D7B8-4B35-ACFE-F8CCBFC5CBFA}"/>
                </a:ext>
              </a:extLst>
            </p:cNvPr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453;p39">
              <a:extLst>
                <a:ext uri="{FF2B5EF4-FFF2-40B4-BE49-F238E27FC236}">
                  <a16:creationId xmlns:a16="http://schemas.microsoft.com/office/drawing/2014/main" id="{717923C8-694C-46A0-84C4-2C0A1B2F8B2B}"/>
                </a:ext>
              </a:extLst>
            </p:cNvPr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454;p39">
              <a:extLst>
                <a:ext uri="{FF2B5EF4-FFF2-40B4-BE49-F238E27FC236}">
                  <a16:creationId xmlns:a16="http://schemas.microsoft.com/office/drawing/2014/main" id="{DA59746B-1818-4042-84E1-CFF38D3C1E02}"/>
                </a:ext>
              </a:extLst>
            </p:cNvPr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455;p39">
              <a:extLst>
                <a:ext uri="{FF2B5EF4-FFF2-40B4-BE49-F238E27FC236}">
                  <a16:creationId xmlns:a16="http://schemas.microsoft.com/office/drawing/2014/main" id="{EB4CF9ED-B64B-43DC-AEF3-AE905EBFC64C}"/>
                </a:ext>
              </a:extLst>
            </p:cNvPr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456;p39">
              <a:extLst>
                <a:ext uri="{FF2B5EF4-FFF2-40B4-BE49-F238E27FC236}">
                  <a16:creationId xmlns:a16="http://schemas.microsoft.com/office/drawing/2014/main" id="{02296263-DC79-4112-A2C7-90BAB4DF8427}"/>
                </a:ext>
              </a:extLst>
            </p:cNvPr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457;p39">
              <a:extLst>
                <a:ext uri="{FF2B5EF4-FFF2-40B4-BE49-F238E27FC236}">
                  <a16:creationId xmlns:a16="http://schemas.microsoft.com/office/drawing/2014/main" id="{BE5C8A09-67D2-49B0-A982-037BDD1756CD}"/>
                </a:ext>
              </a:extLst>
            </p:cNvPr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1458;p39">
              <a:extLst>
                <a:ext uri="{FF2B5EF4-FFF2-40B4-BE49-F238E27FC236}">
                  <a16:creationId xmlns:a16="http://schemas.microsoft.com/office/drawing/2014/main" id="{F52AEFE4-DA6E-4D16-9D95-1D20E329403A}"/>
                </a:ext>
              </a:extLst>
            </p:cNvPr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1459;p39">
              <a:extLst>
                <a:ext uri="{FF2B5EF4-FFF2-40B4-BE49-F238E27FC236}">
                  <a16:creationId xmlns:a16="http://schemas.microsoft.com/office/drawing/2014/main" id="{98D7022C-7C7C-4815-8AAA-42EC9866DC2E}"/>
                </a:ext>
              </a:extLst>
            </p:cNvPr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460;p39">
              <a:extLst>
                <a:ext uri="{FF2B5EF4-FFF2-40B4-BE49-F238E27FC236}">
                  <a16:creationId xmlns:a16="http://schemas.microsoft.com/office/drawing/2014/main" id="{A7C34230-7D67-4B00-8A3B-9D51E4132A57}"/>
                </a:ext>
              </a:extLst>
            </p:cNvPr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461;p39">
              <a:extLst>
                <a:ext uri="{FF2B5EF4-FFF2-40B4-BE49-F238E27FC236}">
                  <a16:creationId xmlns:a16="http://schemas.microsoft.com/office/drawing/2014/main" id="{8A70C576-7D83-4B20-8237-58D7DD8CF647}"/>
                </a:ext>
              </a:extLst>
            </p:cNvPr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462;p39">
              <a:extLst>
                <a:ext uri="{FF2B5EF4-FFF2-40B4-BE49-F238E27FC236}">
                  <a16:creationId xmlns:a16="http://schemas.microsoft.com/office/drawing/2014/main" id="{97848B0C-D1FF-40A6-A38A-0489E0D6C5A4}"/>
                </a:ext>
              </a:extLst>
            </p:cNvPr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463;p39">
              <a:extLst>
                <a:ext uri="{FF2B5EF4-FFF2-40B4-BE49-F238E27FC236}">
                  <a16:creationId xmlns:a16="http://schemas.microsoft.com/office/drawing/2014/main" id="{7BA662D1-B27F-4E75-AF2D-B0FE7B5BFBC7}"/>
                </a:ext>
              </a:extLst>
            </p:cNvPr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464;p39">
              <a:extLst>
                <a:ext uri="{FF2B5EF4-FFF2-40B4-BE49-F238E27FC236}">
                  <a16:creationId xmlns:a16="http://schemas.microsoft.com/office/drawing/2014/main" id="{D6ADA626-538E-4B36-9140-273DF65FDC48}"/>
                </a:ext>
              </a:extLst>
            </p:cNvPr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465;p39">
              <a:extLst>
                <a:ext uri="{FF2B5EF4-FFF2-40B4-BE49-F238E27FC236}">
                  <a16:creationId xmlns:a16="http://schemas.microsoft.com/office/drawing/2014/main" id="{B7BBAF60-591B-4F2C-AD86-B133D43A625C}"/>
                </a:ext>
              </a:extLst>
            </p:cNvPr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466;p39">
              <a:extLst>
                <a:ext uri="{FF2B5EF4-FFF2-40B4-BE49-F238E27FC236}">
                  <a16:creationId xmlns:a16="http://schemas.microsoft.com/office/drawing/2014/main" id="{7CD13927-55AA-4ED5-96F3-C74B529D2C45}"/>
                </a:ext>
              </a:extLst>
            </p:cNvPr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467;p39">
              <a:extLst>
                <a:ext uri="{FF2B5EF4-FFF2-40B4-BE49-F238E27FC236}">
                  <a16:creationId xmlns:a16="http://schemas.microsoft.com/office/drawing/2014/main" id="{A94B3D6D-BAE9-482C-B66E-2F8CC03626D8}"/>
                </a:ext>
              </a:extLst>
            </p:cNvPr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468;p39">
              <a:extLst>
                <a:ext uri="{FF2B5EF4-FFF2-40B4-BE49-F238E27FC236}">
                  <a16:creationId xmlns:a16="http://schemas.microsoft.com/office/drawing/2014/main" id="{90AD79F9-98D2-4534-9CF6-C804FC1B0C7F}"/>
                </a:ext>
              </a:extLst>
            </p:cNvPr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469;p39">
              <a:extLst>
                <a:ext uri="{FF2B5EF4-FFF2-40B4-BE49-F238E27FC236}">
                  <a16:creationId xmlns:a16="http://schemas.microsoft.com/office/drawing/2014/main" id="{06DE62F4-341E-430C-8E25-E064475B4D8B}"/>
                </a:ext>
              </a:extLst>
            </p:cNvPr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470;p39">
              <a:extLst>
                <a:ext uri="{FF2B5EF4-FFF2-40B4-BE49-F238E27FC236}">
                  <a16:creationId xmlns:a16="http://schemas.microsoft.com/office/drawing/2014/main" id="{50F57AAB-C530-4221-B90F-59C6C95FED36}"/>
                </a:ext>
              </a:extLst>
            </p:cNvPr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471;p39">
              <a:extLst>
                <a:ext uri="{FF2B5EF4-FFF2-40B4-BE49-F238E27FC236}">
                  <a16:creationId xmlns:a16="http://schemas.microsoft.com/office/drawing/2014/main" id="{8114EAE5-946F-46E9-9834-8B7258E8671A}"/>
                </a:ext>
              </a:extLst>
            </p:cNvPr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472;p39">
              <a:extLst>
                <a:ext uri="{FF2B5EF4-FFF2-40B4-BE49-F238E27FC236}">
                  <a16:creationId xmlns:a16="http://schemas.microsoft.com/office/drawing/2014/main" id="{CAF0DF50-FDBD-4A6E-A0B0-1FD3ACAC006B}"/>
                </a:ext>
              </a:extLst>
            </p:cNvPr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473;p39">
              <a:extLst>
                <a:ext uri="{FF2B5EF4-FFF2-40B4-BE49-F238E27FC236}">
                  <a16:creationId xmlns:a16="http://schemas.microsoft.com/office/drawing/2014/main" id="{581C704B-83BD-4B27-994A-FF0CD84726CA}"/>
                </a:ext>
              </a:extLst>
            </p:cNvPr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474;p39">
              <a:extLst>
                <a:ext uri="{FF2B5EF4-FFF2-40B4-BE49-F238E27FC236}">
                  <a16:creationId xmlns:a16="http://schemas.microsoft.com/office/drawing/2014/main" id="{3C7C9E86-2567-48DB-846F-8F483F7968F9}"/>
                </a:ext>
              </a:extLst>
            </p:cNvPr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475;p39">
              <a:extLst>
                <a:ext uri="{FF2B5EF4-FFF2-40B4-BE49-F238E27FC236}">
                  <a16:creationId xmlns:a16="http://schemas.microsoft.com/office/drawing/2014/main" id="{F50A04EC-4CBB-469B-830C-182EF88F2546}"/>
                </a:ext>
              </a:extLst>
            </p:cNvPr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476;p39">
              <a:extLst>
                <a:ext uri="{FF2B5EF4-FFF2-40B4-BE49-F238E27FC236}">
                  <a16:creationId xmlns:a16="http://schemas.microsoft.com/office/drawing/2014/main" id="{0697D1B6-4408-4D43-8AFC-C3D6AEB7324F}"/>
                </a:ext>
              </a:extLst>
            </p:cNvPr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477;p39">
              <a:extLst>
                <a:ext uri="{FF2B5EF4-FFF2-40B4-BE49-F238E27FC236}">
                  <a16:creationId xmlns:a16="http://schemas.microsoft.com/office/drawing/2014/main" id="{16E3DCA4-B704-401A-A558-CA1B667902EC}"/>
                </a:ext>
              </a:extLst>
            </p:cNvPr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478;p39">
              <a:extLst>
                <a:ext uri="{FF2B5EF4-FFF2-40B4-BE49-F238E27FC236}">
                  <a16:creationId xmlns:a16="http://schemas.microsoft.com/office/drawing/2014/main" id="{CA2FE548-5B24-44DA-A964-5BE9DAB5249F}"/>
                </a:ext>
              </a:extLst>
            </p:cNvPr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479;p39">
              <a:extLst>
                <a:ext uri="{FF2B5EF4-FFF2-40B4-BE49-F238E27FC236}">
                  <a16:creationId xmlns:a16="http://schemas.microsoft.com/office/drawing/2014/main" id="{60042141-7431-4F13-AE3C-9EC466CBE940}"/>
                </a:ext>
              </a:extLst>
            </p:cNvPr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480;p39">
              <a:extLst>
                <a:ext uri="{FF2B5EF4-FFF2-40B4-BE49-F238E27FC236}">
                  <a16:creationId xmlns:a16="http://schemas.microsoft.com/office/drawing/2014/main" id="{C58CDC2F-2A03-41C5-83C9-7B7727F0697B}"/>
                </a:ext>
              </a:extLst>
            </p:cNvPr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481;p39">
              <a:extLst>
                <a:ext uri="{FF2B5EF4-FFF2-40B4-BE49-F238E27FC236}">
                  <a16:creationId xmlns:a16="http://schemas.microsoft.com/office/drawing/2014/main" id="{5DACB2B9-F198-4D16-AA36-470B0D9EF57C}"/>
                </a:ext>
              </a:extLst>
            </p:cNvPr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482;p39">
              <a:extLst>
                <a:ext uri="{FF2B5EF4-FFF2-40B4-BE49-F238E27FC236}">
                  <a16:creationId xmlns:a16="http://schemas.microsoft.com/office/drawing/2014/main" id="{0014A9D7-83A4-4B7C-8880-1C1F1FFCE267}"/>
                </a:ext>
              </a:extLst>
            </p:cNvPr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483;p39">
              <a:extLst>
                <a:ext uri="{FF2B5EF4-FFF2-40B4-BE49-F238E27FC236}">
                  <a16:creationId xmlns:a16="http://schemas.microsoft.com/office/drawing/2014/main" id="{60DE797E-5BE3-4EC6-93EF-B2BF0258D8EC}"/>
                </a:ext>
              </a:extLst>
            </p:cNvPr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484;p39">
              <a:extLst>
                <a:ext uri="{FF2B5EF4-FFF2-40B4-BE49-F238E27FC236}">
                  <a16:creationId xmlns:a16="http://schemas.microsoft.com/office/drawing/2014/main" id="{1B68AD2C-80F0-4153-B297-C36F58502EC5}"/>
                </a:ext>
              </a:extLst>
            </p:cNvPr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485;p39">
              <a:extLst>
                <a:ext uri="{FF2B5EF4-FFF2-40B4-BE49-F238E27FC236}">
                  <a16:creationId xmlns:a16="http://schemas.microsoft.com/office/drawing/2014/main" id="{E23F3888-F6B6-4F6B-AFA3-78083B934E66}"/>
                </a:ext>
              </a:extLst>
            </p:cNvPr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1486;p39">
              <a:extLst>
                <a:ext uri="{FF2B5EF4-FFF2-40B4-BE49-F238E27FC236}">
                  <a16:creationId xmlns:a16="http://schemas.microsoft.com/office/drawing/2014/main" id="{879B19CB-32BE-4CA2-8C4B-F071D66B2873}"/>
                </a:ext>
              </a:extLst>
            </p:cNvPr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1487;p39">
              <a:extLst>
                <a:ext uri="{FF2B5EF4-FFF2-40B4-BE49-F238E27FC236}">
                  <a16:creationId xmlns:a16="http://schemas.microsoft.com/office/drawing/2014/main" id="{5F1DC3EA-B264-4982-9120-2CAC35752F3F}"/>
                </a:ext>
              </a:extLst>
            </p:cNvPr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488;p39">
              <a:extLst>
                <a:ext uri="{FF2B5EF4-FFF2-40B4-BE49-F238E27FC236}">
                  <a16:creationId xmlns:a16="http://schemas.microsoft.com/office/drawing/2014/main" id="{1626E6A2-D28C-4497-BD56-2FF662E62503}"/>
                </a:ext>
              </a:extLst>
            </p:cNvPr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1489;p39">
              <a:extLst>
                <a:ext uri="{FF2B5EF4-FFF2-40B4-BE49-F238E27FC236}">
                  <a16:creationId xmlns:a16="http://schemas.microsoft.com/office/drawing/2014/main" id="{CEBC5C3A-1EDC-43C2-9FB5-A5D894AC4564}"/>
                </a:ext>
              </a:extLst>
            </p:cNvPr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1490;p39">
              <a:extLst>
                <a:ext uri="{FF2B5EF4-FFF2-40B4-BE49-F238E27FC236}">
                  <a16:creationId xmlns:a16="http://schemas.microsoft.com/office/drawing/2014/main" id="{090A73F3-0DD0-427E-B147-80C6A0F57C76}"/>
                </a:ext>
              </a:extLst>
            </p:cNvPr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1491;p39">
              <a:extLst>
                <a:ext uri="{FF2B5EF4-FFF2-40B4-BE49-F238E27FC236}">
                  <a16:creationId xmlns:a16="http://schemas.microsoft.com/office/drawing/2014/main" id="{C2775BAC-C8AC-4830-A316-2B7676390325}"/>
                </a:ext>
              </a:extLst>
            </p:cNvPr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1492;p39">
              <a:extLst>
                <a:ext uri="{FF2B5EF4-FFF2-40B4-BE49-F238E27FC236}">
                  <a16:creationId xmlns:a16="http://schemas.microsoft.com/office/drawing/2014/main" id="{A4931EFA-4B41-49AA-AEE0-7771CACEFC45}"/>
                </a:ext>
              </a:extLst>
            </p:cNvPr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1493;p39">
              <a:extLst>
                <a:ext uri="{FF2B5EF4-FFF2-40B4-BE49-F238E27FC236}">
                  <a16:creationId xmlns:a16="http://schemas.microsoft.com/office/drawing/2014/main" id="{065FAB2A-7046-4249-AD43-75E9A06CE7F1}"/>
                </a:ext>
              </a:extLst>
            </p:cNvPr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1494;p39">
              <a:extLst>
                <a:ext uri="{FF2B5EF4-FFF2-40B4-BE49-F238E27FC236}">
                  <a16:creationId xmlns:a16="http://schemas.microsoft.com/office/drawing/2014/main" id="{FB52E839-6D80-46C0-933D-BB33288D145A}"/>
                </a:ext>
              </a:extLst>
            </p:cNvPr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1495;p39">
              <a:extLst>
                <a:ext uri="{FF2B5EF4-FFF2-40B4-BE49-F238E27FC236}">
                  <a16:creationId xmlns:a16="http://schemas.microsoft.com/office/drawing/2014/main" id="{52A513B3-A1F8-44AD-B434-7E2E683E9D0C}"/>
                </a:ext>
              </a:extLst>
            </p:cNvPr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496;p39">
              <a:extLst>
                <a:ext uri="{FF2B5EF4-FFF2-40B4-BE49-F238E27FC236}">
                  <a16:creationId xmlns:a16="http://schemas.microsoft.com/office/drawing/2014/main" id="{610095CE-3414-407A-ACFF-21BDF92FB2C6}"/>
                </a:ext>
              </a:extLst>
            </p:cNvPr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1497;p39">
              <a:extLst>
                <a:ext uri="{FF2B5EF4-FFF2-40B4-BE49-F238E27FC236}">
                  <a16:creationId xmlns:a16="http://schemas.microsoft.com/office/drawing/2014/main" id="{09775221-6C68-45D4-ACBD-EE2F66E8DB3A}"/>
                </a:ext>
              </a:extLst>
            </p:cNvPr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498;p39">
              <a:extLst>
                <a:ext uri="{FF2B5EF4-FFF2-40B4-BE49-F238E27FC236}">
                  <a16:creationId xmlns:a16="http://schemas.microsoft.com/office/drawing/2014/main" id="{4E69D85E-2B49-4006-ABAB-C842FE5AD3CD}"/>
                </a:ext>
              </a:extLst>
            </p:cNvPr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1499;p39">
              <a:extLst>
                <a:ext uri="{FF2B5EF4-FFF2-40B4-BE49-F238E27FC236}">
                  <a16:creationId xmlns:a16="http://schemas.microsoft.com/office/drawing/2014/main" id="{788E25A9-55AE-4C45-89C3-EEEB03F27C21}"/>
                </a:ext>
              </a:extLst>
            </p:cNvPr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1500;p39">
              <a:extLst>
                <a:ext uri="{FF2B5EF4-FFF2-40B4-BE49-F238E27FC236}">
                  <a16:creationId xmlns:a16="http://schemas.microsoft.com/office/drawing/2014/main" id="{EA1E622F-804C-4286-B127-488581573BCD}"/>
                </a:ext>
              </a:extLst>
            </p:cNvPr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501;p39">
              <a:extLst>
                <a:ext uri="{FF2B5EF4-FFF2-40B4-BE49-F238E27FC236}">
                  <a16:creationId xmlns:a16="http://schemas.microsoft.com/office/drawing/2014/main" id="{71511469-DE85-43BA-8C99-216A5E3DF8A5}"/>
                </a:ext>
              </a:extLst>
            </p:cNvPr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502;p39">
              <a:extLst>
                <a:ext uri="{FF2B5EF4-FFF2-40B4-BE49-F238E27FC236}">
                  <a16:creationId xmlns:a16="http://schemas.microsoft.com/office/drawing/2014/main" id="{E2C5C0AE-F821-4E56-AD5A-8311CF588EDC}"/>
                </a:ext>
              </a:extLst>
            </p:cNvPr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503;p39">
              <a:extLst>
                <a:ext uri="{FF2B5EF4-FFF2-40B4-BE49-F238E27FC236}">
                  <a16:creationId xmlns:a16="http://schemas.microsoft.com/office/drawing/2014/main" id="{5B557F35-AE79-4127-9DBC-F00ED41F5F93}"/>
                </a:ext>
              </a:extLst>
            </p:cNvPr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504;p39">
              <a:extLst>
                <a:ext uri="{FF2B5EF4-FFF2-40B4-BE49-F238E27FC236}">
                  <a16:creationId xmlns:a16="http://schemas.microsoft.com/office/drawing/2014/main" id="{4E481882-ED6A-4851-AC68-C6E8D73830E2}"/>
                </a:ext>
              </a:extLst>
            </p:cNvPr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505;p39">
              <a:extLst>
                <a:ext uri="{FF2B5EF4-FFF2-40B4-BE49-F238E27FC236}">
                  <a16:creationId xmlns:a16="http://schemas.microsoft.com/office/drawing/2014/main" id="{D49B93DC-D6FA-4B0D-B973-66EA27E3AA6B}"/>
                </a:ext>
              </a:extLst>
            </p:cNvPr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506;p39">
              <a:extLst>
                <a:ext uri="{FF2B5EF4-FFF2-40B4-BE49-F238E27FC236}">
                  <a16:creationId xmlns:a16="http://schemas.microsoft.com/office/drawing/2014/main" id="{A9DCED73-4F4E-444C-B012-10EF964B86EB}"/>
                </a:ext>
              </a:extLst>
            </p:cNvPr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507;p39">
              <a:extLst>
                <a:ext uri="{FF2B5EF4-FFF2-40B4-BE49-F238E27FC236}">
                  <a16:creationId xmlns:a16="http://schemas.microsoft.com/office/drawing/2014/main" id="{D542F54B-9AD1-4021-825D-09BD0813640E}"/>
                </a:ext>
              </a:extLst>
            </p:cNvPr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508;p39">
              <a:extLst>
                <a:ext uri="{FF2B5EF4-FFF2-40B4-BE49-F238E27FC236}">
                  <a16:creationId xmlns:a16="http://schemas.microsoft.com/office/drawing/2014/main" id="{C3E88B7C-27F1-445A-92CD-2DBC3C120D22}"/>
                </a:ext>
              </a:extLst>
            </p:cNvPr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509;p39">
              <a:extLst>
                <a:ext uri="{FF2B5EF4-FFF2-40B4-BE49-F238E27FC236}">
                  <a16:creationId xmlns:a16="http://schemas.microsoft.com/office/drawing/2014/main" id="{9275401A-EA98-471E-9CB8-F5C88EB92A42}"/>
                </a:ext>
              </a:extLst>
            </p:cNvPr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510;p39">
              <a:extLst>
                <a:ext uri="{FF2B5EF4-FFF2-40B4-BE49-F238E27FC236}">
                  <a16:creationId xmlns:a16="http://schemas.microsoft.com/office/drawing/2014/main" id="{D7BE2A86-A712-4E30-963E-6C585AA70990}"/>
                </a:ext>
              </a:extLst>
            </p:cNvPr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511;p39">
              <a:extLst>
                <a:ext uri="{FF2B5EF4-FFF2-40B4-BE49-F238E27FC236}">
                  <a16:creationId xmlns:a16="http://schemas.microsoft.com/office/drawing/2014/main" id="{365765A5-4963-40DC-B3DF-797E5A291D7A}"/>
                </a:ext>
              </a:extLst>
            </p:cNvPr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512;p39">
              <a:extLst>
                <a:ext uri="{FF2B5EF4-FFF2-40B4-BE49-F238E27FC236}">
                  <a16:creationId xmlns:a16="http://schemas.microsoft.com/office/drawing/2014/main" id="{1B600C2A-CBEB-4AD5-B9DC-189F4A293672}"/>
                </a:ext>
              </a:extLst>
            </p:cNvPr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513;p39">
              <a:extLst>
                <a:ext uri="{FF2B5EF4-FFF2-40B4-BE49-F238E27FC236}">
                  <a16:creationId xmlns:a16="http://schemas.microsoft.com/office/drawing/2014/main" id="{B764FAD0-4739-4B77-BF22-1A4C569DEC55}"/>
                </a:ext>
              </a:extLst>
            </p:cNvPr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514;p39">
              <a:extLst>
                <a:ext uri="{FF2B5EF4-FFF2-40B4-BE49-F238E27FC236}">
                  <a16:creationId xmlns:a16="http://schemas.microsoft.com/office/drawing/2014/main" id="{5A606265-9B96-4BA2-A92A-53D07473E62B}"/>
                </a:ext>
              </a:extLst>
            </p:cNvPr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515;p39">
              <a:extLst>
                <a:ext uri="{FF2B5EF4-FFF2-40B4-BE49-F238E27FC236}">
                  <a16:creationId xmlns:a16="http://schemas.microsoft.com/office/drawing/2014/main" id="{9F93B622-A755-4C9D-A472-A69C6B576C86}"/>
                </a:ext>
              </a:extLst>
            </p:cNvPr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516;p39">
              <a:extLst>
                <a:ext uri="{FF2B5EF4-FFF2-40B4-BE49-F238E27FC236}">
                  <a16:creationId xmlns:a16="http://schemas.microsoft.com/office/drawing/2014/main" id="{50E9A73B-E3FC-4D5C-B477-B223004DB74F}"/>
                </a:ext>
              </a:extLst>
            </p:cNvPr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517;p39">
              <a:extLst>
                <a:ext uri="{FF2B5EF4-FFF2-40B4-BE49-F238E27FC236}">
                  <a16:creationId xmlns:a16="http://schemas.microsoft.com/office/drawing/2014/main" id="{E9D83329-A348-4830-8000-047EF975E548}"/>
                </a:ext>
              </a:extLst>
            </p:cNvPr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518;p39">
              <a:extLst>
                <a:ext uri="{FF2B5EF4-FFF2-40B4-BE49-F238E27FC236}">
                  <a16:creationId xmlns:a16="http://schemas.microsoft.com/office/drawing/2014/main" id="{D7358460-FC52-4DC6-9BA7-D38A57A67067}"/>
                </a:ext>
              </a:extLst>
            </p:cNvPr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519;p39">
              <a:extLst>
                <a:ext uri="{FF2B5EF4-FFF2-40B4-BE49-F238E27FC236}">
                  <a16:creationId xmlns:a16="http://schemas.microsoft.com/office/drawing/2014/main" id="{32B2C94D-7F00-4355-B538-D8DB5CC994DF}"/>
                </a:ext>
              </a:extLst>
            </p:cNvPr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1520;p39">
              <a:extLst>
                <a:ext uri="{FF2B5EF4-FFF2-40B4-BE49-F238E27FC236}">
                  <a16:creationId xmlns:a16="http://schemas.microsoft.com/office/drawing/2014/main" id="{80260275-03CA-418E-B264-EEA0A1703B8D}"/>
                </a:ext>
              </a:extLst>
            </p:cNvPr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1521;p39">
              <a:extLst>
                <a:ext uri="{FF2B5EF4-FFF2-40B4-BE49-F238E27FC236}">
                  <a16:creationId xmlns:a16="http://schemas.microsoft.com/office/drawing/2014/main" id="{84CD0DCB-D38B-4266-B185-E8CC176858AA}"/>
                </a:ext>
              </a:extLst>
            </p:cNvPr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522;p39">
              <a:extLst>
                <a:ext uri="{FF2B5EF4-FFF2-40B4-BE49-F238E27FC236}">
                  <a16:creationId xmlns:a16="http://schemas.microsoft.com/office/drawing/2014/main" id="{5BDE7279-6D9F-4540-9E8E-87D1E7E62BAC}"/>
                </a:ext>
              </a:extLst>
            </p:cNvPr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523;p39">
              <a:extLst>
                <a:ext uri="{FF2B5EF4-FFF2-40B4-BE49-F238E27FC236}">
                  <a16:creationId xmlns:a16="http://schemas.microsoft.com/office/drawing/2014/main" id="{026D1F32-CE24-40B6-8F0E-8C1F8BFADE58}"/>
                </a:ext>
              </a:extLst>
            </p:cNvPr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1524;p39">
              <a:extLst>
                <a:ext uri="{FF2B5EF4-FFF2-40B4-BE49-F238E27FC236}">
                  <a16:creationId xmlns:a16="http://schemas.microsoft.com/office/drawing/2014/main" id="{1DB48A2B-5882-464C-BD86-01C3B1E5333B}"/>
                </a:ext>
              </a:extLst>
            </p:cNvPr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1525;p39">
              <a:extLst>
                <a:ext uri="{FF2B5EF4-FFF2-40B4-BE49-F238E27FC236}">
                  <a16:creationId xmlns:a16="http://schemas.microsoft.com/office/drawing/2014/main" id="{120DC2E8-8FFE-45AB-B5C7-D310104E3A6B}"/>
                </a:ext>
              </a:extLst>
            </p:cNvPr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526;p39">
              <a:extLst>
                <a:ext uri="{FF2B5EF4-FFF2-40B4-BE49-F238E27FC236}">
                  <a16:creationId xmlns:a16="http://schemas.microsoft.com/office/drawing/2014/main" id="{C00C663F-4291-4982-9631-A7F4274A9106}"/>
                </a:ext>
              </a:extLst>
            </p:cNvPr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527;p39">
              <a:extLst>
                <a:ext uri="{FF2B5EF4-FFF2-40B4-BE49-F238E27FC236}">
                  <a16:creationId xmlns:a16="http://schemas.microsoft.com/office/drawing/2014/main" id="{CE44F2F1-5802-47BD-A107-EEC3F975807F}"/>
                </a:ext>
              </a:extLst>
            </p:cNvPr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528;p39">
              <a:extLst>
                <a:ext uri="{FF2B5EF4-FFF2-40B4-BE49-F238E27FC236}">
                  <a16:creationId xmlns:a16="http://schemas.microsoft.com/office/drawing/2014/main" id="{5A972247-3C0E-4C09-A53B-42F3D44C6B54}"/>
                </a:ext>
              </a:extLst>
            </p:cNvPr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529;p39">
              <a:extLst>
                <a:ext uri="{FF2B5EF4-FFF2-40B4-BE49-F238E27FC236}">
                  <a16:creationId xmlns:a16="http://schemas.microsoft.com/office/drawing/2014/main" id="{1306595D-4932-4226-9F4B-BD6EA562C51F}"/>
                </a:ext>
              </a:extLst>
            </p:cNvPr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530;p39">
              <a:extLst>
                <a:ext uri="{FF2B5EF4-FFF2-40B4-BE49-F238E27FC236}">
                  <a16:creationId xmlns:a16="http://schemas.microsoft.com/office/drawing/2014/main" id="{4B6DF29D-B7B7-4B33-AF56-D36C6945A30C}"/>
                </a:ext>
              </a:extLst>
            </p:cNvPr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531;p39">
              <a:extLst>
                <a:ext uri="{FF2B5EF4-FFF2-40B4-BE49-F238E27FC236}">
                  <a16:creationId xmlns:a16="http://schemas.microsoft.com/office/drawing/2014/main" id="{DE41104D-01CF-4372-96A1-D3BFF7ABC03E}"/>
                </a:ext>
              </a:extLst>
            </p:cNvPr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1532;p39">
              <a:extLst>
                <a:ext uri="{FF2B5EF4-FFF2-40B4-BE49-F238E27FC236}">
                  <a16:creationId xmlns:a16="http://schemas.microsoft.com/office/drawing/2014/main" id="{6F59E02A-7635-42F5-9EB0-867635233ADE}"/>
                </a:ext>
              </a:extLst>
            </p:cNvPr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1533;p39">
              <a:extLst>
                <a:ext uri="{FF2B5EF4-FFF2-40B4-BE49-F238E27FC236}">
                  <a16:creationId xmlns:a16="http://schemas.microsoft.com/office/drawing/2014/main" id="{E1E611D5-EB24-4A86-8B85-586D09B12567}"/>
                </a:ext>
              </a:extLst>
            </p:cNvPr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1534;p39">
              <a:extLst>
                <a:ext uri="{FF2B5EF4-FFF2-40B4-BE49-F238E27FC236}">
                  <a16:creationId xmlns:a16="http://schemas.microsoft.com/office/drawing/2014/main" id="{D0C946C3-A318-4FAE-BE2C-B55DAF0C6B27}"/>
                </a:ext>
              </a:extLst>
            </p:cNvPr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1535;p39">
              <a:extLst>
                <a:ext uri="{FF2B5EF4-FFF2-40B4-BE49-F238E27FC236}">
                  <a16:creationId xmlns:a16="http://schemas.microsoft.com/office/drawing/2014/main" id="{FE788667-7102-49F7-9906-BA97EB84B1DB}"/>
                </a:ext>
              </a:extLst>
            </p:cNvPr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1536;p39">
              <a:extLst>
                <a:ext uri="{FF2B5EF4-FFF2-40B4-BE49-F238E27FC236}">
                  <a16:creationId xmlns:a16="http://schemas.microsoft.com/office/drawing/2014/main" id="{97CBAE03-33DC-4667-AE4B-FDAEC1B9B255}"/>
                </a:ext>
              </a:extLst>
            </p:cNvPr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1537;p39">
              <a:extLst>
                <a:ext uri="{FF2B5EF4-FFF2-40B4-BE49-F238E27FC236}">
                  <a16:creationId xmlns:a16="http://schemas.microsoft.com/office/drawing/2014/main" id="{8141045C-3AD1-4B55-BB55-3B4D42E2EF0D}"/>
                </a:ext>
              </a:extLst>
            </p:cNvPr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1538;p39">
              <a:extLst>
                <a:ext uri="{FF2B5EF4-FFF2-40B4-BE49-F238E27FC236}">
                  <a16:creationId xmlns:a16="http://schemas.microsoft.com/office/drawing/2014/main" id="{FD4C093F-1BAD-4169-A48E-619BB136465F}"/>
                </a:ext>
              </a:extLst>
            </p:cNvPr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1539;p39">
              <a:extLst>
                <a:ext uri="{FF2B5EF4-FFF2-40B4-BE49-F238E27FC236}">
                  <a16:creationId xmlns:a16="http://schemas.microsoft.com/office/drawing/2014/main" id="{4C07145E-9CDE-451A-B8DB-77E57C72133C}"/>
                </a:ext>
              </a:extLst>
            </p:cNvPr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1540;p39">
              <a:extLst>
                <a:ext uri="{FF2B5EF4-FFF2-40B4-BE49-F238E27FC236}">
                  <a16:creationId xmlns:a16="http://schemas.microsoft.com/office/drawing/2014/main" id="{797A1C70-21ED-4C4F-BA36-7E2080E47441}"/>
                </a:ext>
              </a:extLst>
            </p:cNvPr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1541;p39">
              <a:extLst>
                <a:ext uri="{FF2B5EF4-FFF2-40B4-BE49-F238E27FC236}">
                  <a16:creationId xmlns:a16="http://schemas.microsoft.com/office/drawing/2014/main" id="{00C10A90-D745-4526-B89C-F1C499F370D1}"/>
                </a:ext>
              </a:extLst>
            </p:cNvPr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1542;p39">
              <a:extLst>
                <a:ext uri="{FF2B5EF4-FFF2-40B4-BE49-F238E27FC236}">
                  <a16:creationId xmlns:a16="http://schemas.microsoft.com/office/drawing/2014/main" id="{E131BE32-7F69-4D40-B73E-ABCD37AA9EF8}"/>
                </a:ext>
              </a:extLst>
            </p:cNvPr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1543;p39">
              <a:extLst>
                <a:ext uri="{FF2B5EF4-FFF2-40B4-BE49-F238E27FC236}">
                  <a16:creationId xmlns:a16="http://schemas.microsoft.com/office/drawing/2014/main" id="{648EEE61-6D04-4417-8749-AF08D4E46C93}"/>
                </a:ext>
              </a:extLst>
            </p:cNvPr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1544;p39">
              <a:extLst>
                <a:ext uri="{FF2B5EF4-FFF2-40B4-BE49-F238E27FC236}">
                  <a16:creationId xmlns:a16="http://schemas.microsoft.com/office/drawing/2014/main" id="{AEA7B169-5269-4365-8294-FAF48C91B9E4}"/>
                </a:ext>
              </a:extLst>
            </p:cNvPr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1546;p39">
              <a:extLst>
                <a:ext uri="{FF2B5EF4-FFF2-40B4-BE49-F238E27FC236}">
                  <a16:creationId xmlns:a16="http://schemas.microsoft.com/office/drawing/2014/main" id="{EA05CB60-33F5-486B-BBB1-CB1C88B1D8F3}"/>
                </a:ext>
              </a:extLst>
            </p:cNvPr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1547;p39">
              <a:extLst>
                <a:ext uri="{FF2B5EF4-FFF2-40B4-BE49-F238E27FC236}">
                  <a16:creationId xmlns:a16="http://schemas.microsoft.com/office/drawing/2014/main" id="{0393AF2B-9806-4BFF-8930-4DB21F3D6A9B}"/>
                </a:ext>
              </a:extLst>
            </p:cNvPr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1548;p39">
              <a:extLst>
                <a:ext uri="{FF2B5EF4-FFF2-40B4-BE49-F238E27FC236}">
                  <a16:creationId xmlns:a16="http://schemas.microsoft.com/office/drawing/2014/main" id="{438969F8-5061-40A5-ABB6-BBFAEAF4EDCD}"/>
                </a:ext>
              </a:extLst>
            </p:cNvPr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1549;p39">
              <a:extLst>
                <a:ext uri="{FF2B5EF4-FFF2-40B4-BE49-F238E27FC236}">
                  <a16:creationId xmlns:a16="http://schemas.microsoft.com/office/drawing/2014/main" id="{C81E24BE-4B20-4696-ABD1-B5931A93551C}"/>
                </a:ext>
              </a:extLst>
            </p:cNvPr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1550;p39">
              <a:extLst>
                <a:ext uri="{FF2B5EF4-FFF2-40B4-BE49-F238E27FC236}">
                  <a16:creationId xmlns:a16="http://schemas.microsoft.com/office/drawing/2014/main" id="{A02159A7-0FFF-4814-A048-E10DB8300A75}"/>
                </a:ext>
              </a:extLst>
            </p:cNvPr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1551;p39">
              <a:extLst>
                <a:ext uri="{FF2B5EF4-FFF2-40B4-BE49-F238E27FC236}">
                  <a16:creationId xmlns:a16="http://schemas.microsoft.com/office/drawing/2014/main" id="{DB5732D0-1C72-4C68-9F1B-640F6B2488E7}"/>
                </a:ext>
              </a:extLst>
            </p:cNvPr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1552;p39">
              <a:extLst>
                <a:ext uri="{FF2B5EF4-FFF2-40B4-BE49-F238E27FC236}">
                  <a16:creationId xmlns:a16="http://schemas.microsoft.com/office/drawing/2014/main" id="{7A37C655-ED02-4673-A556-415FA23081AA}"/>
                </a:ext>
              </a:extLst>
            </p:cNvPr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1553;p39">
              <a:extLst>
                <a:ext uri="{FF2B5EF4-FFF2-40B4-BE49-F238E27FC236}">
                  <a16:creationId xmlns:a16="http://schemas.microsoft.com/office/drawing/2014/main" id="{CD789B64-8327-41AB-AA40-0F8439A43EFC}"/>
                </a:ext>
              </a:extLst>
            </p:cNvPr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1554;p39">
              <a:extLst>
                <a:ext uri="{FF2B5EF4-FFF2-40B4-BE49-F238E27FC236}">
                  <a16:creationId xmlns:a16="http://schemas.microsoft.com/office/drawing/2014/main" id="{EAB55DF9-8D6C-44DE-BB7D-FDFEFC9DF682}"/>
                </a:ext>
              </a:extLst>
            </p:cNvPr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1555;p39">
              <a:extLst>
                <a:ext uri="{FF2B5EF4-FFF2-40B4-BE49-F238E27FC236}">
                  <a16:creationId xmlns:a16="http://schemas.microsoft.com/office/drawing/2014/main" id="{54754CC2-0507-4282-889A-E95086623706}"/>
                </a:ext>
              </a:extLst>
            </p:cNvPr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1556;p39">
              <a:extLst>
                <a:ext uri="{FF2B5EF4-FFF2-40B4-BE49-F238E27FC236}">
                  <a16:creationId xmlns:a16="http://schemas.microsoft.com/office/drawing/2014/main" id="{BA276E57-EC57-42F1-AE33-3B6A31DC410B}"/>
                </a:ext>
              </a:extLst>
            </p:cNvPr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1557;p39">
              <a:extLst>
                <a:ext uri="{FF2B5EF4-FFF2-40B4-BE49-F238E27FC236}">
                  <a16:creationId xmlns:a16="http://schemas.microsoft.com/office/drawing/2014/main" id="{438A6E2B-0F20-4344-88F6-7CEA3CD398B9}"/>
                </a:ext>
              </a:extLst>
            </p:cNvPr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1558;p39">
              <a:extLst>
                <a:ext uri="{FF2B5EF4-FFF2-40B4-BE49-F238E27FC236}">
                  <a16:creationId xmlns:a16="http://schemas.microsoft.com/office/drawing/2014/main" id="{B22068B9-0155-4448-A4B0-490156F584C9}"/>
                </a:ext>
              </a:extLst>
            </p:cNvPr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1559;p39">
              <a:extLst>
                <a:ext uri="{FF2B5EF4-FFF2-40B4-BE49-F238E27FC236}">
                  <a16:creationId xmlns:a16="http://schemas.microsoft.com/office/drawing/2014/main" id="{345DCA59-E560-4460-BAB9-ECF72A0D28E9}"/>
                </a:ext>
              </a:extLst>
            </p:cNvPr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1560;p39">
              <a:extLst>
                <a:ext uri="{FF2B5EF4-FFF2-40B4-BE49-F238E27FC236}">
                  <a16:creationId xmlns:a16="http://schemas.microsoft.com/office/drawing/2014/main" id="{36D0F117-2019-4A73-9427-BD7D9F099A73}"/>
                </a:ext>
              </a:extLst>
            </p:cNvPr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1561;p39">
              <a:extLst>
                <a:ext uri="{FF2B5EF4-FFF2-40B4-BE49-F238E27FC236}">
                  <a16:creationId xmlns:a16="http://schemas.microsoft.com/office/drawing/2014/main" id="{2EEB8BDA-023E-4AAC-AADA-8CD089FABE8E}"/>
                </a:ext>
              </a:extLst>
            </p:cNvPr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1562;p39">
              <a:extLst>
                <a:ext uri="{FF2B5EF4-FFF2-40B4-BE49-F238E27FC236}">
                  <a16:creationId xmlns:a16="http://schemas.microsoft.com/office/drawing/2014/main" id="{660E9843-CE2E-43A5-B45B-64376733A898}"/>
                </a:ext>
              </a:extLst>
            </p:cNvPr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1563;p39">
              <a:extLst>
                <a:ext uri="{FF2B5EF4-FFF2-40B4-BE49-F238E27FC236}">
                  <a16:creationId xmlns:a16="http://schemas.microsoft.com/office/drawing/2014/main" id="{B493253F-5F5F-4B2F-B395-A4DB6B932362}"/>
                </a:ext>
              </a:extLst>
            </p:cNvPr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1564;p39">
              <a:extLst>
                <a:ext uri="{FF2B5EF4-FFF2-40B4-BE49-F238E27FC236}">
                  <a16:creationId xmlns:a16="http://schemas.microsoft.com/office/drawing/2014/main" id="{28E2F09F-4541-46A7-9799-45241BDC0CCC}"/>
                </a:ext>
              </a:extLst>
            </p:cNvPr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1565;p39">
              <a:extLst>
                <a:ext uri="{FF2B5EF4-FFF2-40B4-BE49-F238E27FC236}">
                  <a16:creationId xmlns:a16="http://schemas.microsoft.com/office/drawing/2014/main" id="{AF4302E0-64DB-402B-9FBE-C3623995AC7E}"/>
                </a:ext>
              </a:extLst>
            </p:cNvPr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1566;p39">
              <a:extLst>
                <a:ext uri="{FF2B5EF4-FFF2-40B4-BE49-F238E27FC236}">
                  <a16:creationId xmlns:a16="http://schemas.microsoft.com/office/drawing/2014/main" id="{3DA2BD41-AFB3-42EC-9876-2A03F22D571D}"/>
                </a:ext>
              </a:extLst>
            </p:cNvPr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1567;p39">
              <a:extLst>
                <a:ext uri="{FF2B5EF4-FFF2-40B4-BE49-F238E27FC236}">
                  <a16:creationId xmlns:a16="http://schemas.microsoft.com/office/drawing/2014/main" id="{83DE3EAC-69DF-4D2A-ABAF-476AA78B112E}"/>
                </a:ext>
              </a:extLst>
            </p:cNvPr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1568;p39">
              <a:extLst>
                <a:ext uri="{FF2B5EF4-FFF2-40B4-BE49-F238E27FC236}">
                  <a16:creationId xmlns:a16="http://schemas.microsoft.com/office/drawing/2014/main" id="{222480DB-F055-4571-BC7F-6572EB17E90D}"/>
                </a:ext>
              </a:extLst>
            </p:cNvPr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1569;p39">
              <a:extLst>
                <a:ext uri="{FF2B5EF4-FFF2-40B4-BE49-F238E27FC236}">
                  <a16:creationId xmlns:a16="http://schemas.microsoft.com/office/drawing/2014/main" id="{710543A7-95A0-4CA9-938C-C220C79D6B19}"/>
                </a:ext>
              </a:extLst>
            </p:cNvPr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1570;p39">
              <a:extLst>
                <a:ext uri="{FF2B5EF4-FFF2-40B4-BE49-F238E27FC236}">
                  <a16:creationId xmlns:a16="http://schemas.microsoft.com/office/drawing/2014/main" id="{51C9DCF5-CB5F-498E-9D9D-AECEB0AC1C65}"/>
                </a:ext>
              </a:extLst>
            </p:cNvPr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1571;p39">
              <a:extLst>
                <a:ext uri="{FF2B5EF4-FFF2-40B4-BE49-F238E27FC236}">
                  <a16:creationId xmlns:a16="http://schemas.microsoft.com/office/drawing/2014/main" id="{F97A45B9-C506-4886-ADF6-9AC53E9BD1B5}"/>
                </a:ext>
              </a:extLst>
            </p:cNvPr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1572;p39">
              <a:extLst>
                <a:ext uri="{FF2B5EF4-FFF2-40B4-BE49-F238E27FC236}">
                  <a16:creationId xmlns:a16="http://schemas.microsoft.com/office/drawing/2014/main" id="{9FEB2556-41CC-4756-BA78-E028298C6297}"/>
                </a:ext>
              </a:extLst>
            </p:cNvPr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1573;p39">
              <a:extLst>
                <a:ext uri="{FF2B5EF4-FFF2-40B4-BE49-F238E27FC236}">
                  <a16:creationId xmlns:a16="http://schemas.microsoft.com/office/drawing/2014/main" id="{B71CB57D-090E-4148-A932-6389F88E878B}"/>
                </a:ext>
              </a:extLst>
            </p:cNvPr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1574;p39">
              <a:extLst>
                <a:ext uri="{FF2B5EF4-FFF2-40B4-BE49-F238E27FC236}">
                  <a16:creationId xmlns:a16="http://schemas.microsoft.com/office/drawing/2014/main" id="{C0387E98-CB51-4024-802E-948C4ABEA3B9}"/>
                </a:ext>
              </a:extLst>
            </p:cNvPr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1575;p39">
              <a:extLst>
                <a:ext uri="{FF2B5EF4-FFF2-40B4-BE49-F238E27FC236}">
                  <a16:creationId xmlns:a16="http://schemas.microsoft.com/office/drawing/2014/main" id="{6F96424B-0913-4397-9243-DC153FF1ED7E}"/>
                </a:ext>
              </a:extLst>
            </p:cNvPr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1576;p39">
              <a:extLst>
                <a:ext uri="{FF2B5EF4-FFF2-40B4-BE49-F238E27FC236}">
                  <a16:creationId xmlns:a16="http://schemas.microsoft.com/office/drawing/2014/main" id="{CBBA9241-AC18-4B73-A312-699C465EBC6F}"/>
                </a:ext>
              </a:extLst>
            </p:cNvPr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1577;p39">
              <a:extLst>
                <a:ext uri="{FF2B5EF4-FFF2-40B4-BE49-F238E27FC236}">
                  <a16:creationId xmlns:a16="http://schemas.microsoft.com/office/drawing/2014/main" id="{88AC64B8-F04A-41EA-A621-C36400B863A7}"/>
                </a:ext>
              </a:extLst>
            </p:cNvPr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1578;p39">
              <a:extLst>
                <a:ext uri="{FF2B5EF4-FFF2-40B4-BE49-F238E27FC236}">
                  <a16:creationId xmlns:a16="http://schemas.microsoft.com/office/drawing/2014/main" id="{E331E581-1B86-4FD3-B654-728E91280CD4}"/>
                </a:ext>
              </a:extLst>
            </p:cNvPr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1579;p39">
              <a:extLst>
                <a:ext uri="{FF2B5EF4-FFF2-40B4-BE49-F238E27FC236}">
                  <a16:creationId xmlns:a16="http://schemas.microsoft.com/office/drawing/2014/main" id="{1B35CF9A-C1E8-497F-BD92-0AD4F35709E2}"/>
                </a:ext>
              </a:extLst>
            </p:cNvPr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1580;p39">
              <a:extLst>
                <a:ext uri="{FF2B5EF4-FFF2-40B4-BE49-F238E27FC236}">
                  <a16:creationId xmlns:a16="http://schemas.microsoft.com/office/drawing/2014/main" id="{894D5A00-C323-4084-A873-E2998061FAFA}"/>
                </a:ext>
              </a:extLst>
            </p:cNvPr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1581;p39">
              <a:extLst>
                <a:ext uri="{FF2B5EF4-FFF2-40B4-BE49-F238E27FC236}">
                  <a16:creationId xmlns:a16="http://schemas.microsoft.com/office/drawing/2014/main" id="{7A6EB815-0A31-4D93-8D36-A8A0B96FE8DB}"/>
                </a:ext>
              </a:extLst>
            </p:cNvPr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1582;p39">
              <a:extLst>
                <a:ext uri="{FF2B5EF4-FFF2-40B4-BE49-F238E27FC236}">
                  <a16:creationId xmlns:a16="http://schemas.microsoft.com/office/drawing/2014/main" id="{9AC64E20-7950-47BA-BE84-CC4C56F8F041}"/>
                </a:ext>
              </a:extLst>
            </p:cNvPr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1583;p39">
              <a:extLst>
                <a:ext uri="{FF2B5EF4-FFF2-40B4-BE49-F238E27FC236}">
                  <a16:creationId xmlns:a16="http://schemas.microsoft.com/office/drawing/2014/main" id="{53FE47F4-8EA2-4340-857F-587DF2DCCC36}"/>
                </a:ext>
              </a:extLst>
            </p:cNvPr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1584;p39">
              <a:extLst>
                <a:ext uri="{FF2B5EF4-FFF2-40B4-BE49-F238E27FC236}">
                  <a16:creationId xmlns:a16="http://schemas.microsoft.com/office/drawing/2014/main" id="{57956D86-2C36-4849-9B86-DBE11A0D3F1D}"/>
                </a:ext>
              </a:extLst>
            </p:cNvPr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1585;p39">
              <a:extLst>
                <a:ext uri="{FF2B5EF4-FFF2-40B4-BE49-F238E27FC236}">
                  <a16:creationId xmlns:a16="http://schemas.microsoft.com/office/drawing/2014/main" id="{9815EE1E-984B-4311-BE01-AB33DEF08680}"/>
                </a:ext>
              </a:extLst>
            </p:cNvPr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1586;p39">
              <a:extLst>
                <a:ext uri="{FF2B5EF4-FFF2-40B4-BE49-F238E27FC236}">
                  <a16:creationId xmlns:a16="http://schemas.microsoft.com/office/drawing/2014/main" id="{A9A907C4-08A2-4C1B-ACCC-0E0E1E0CFE36}"/>
                </a:ext>
              </a:extLst>
            </p:cNvPr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1587;p39">
              <a:extLst>
                <a:ext uri="{FF2B5EF4-FFF2-40B4-BE49-F238E27FC236}">
                  <a16:creationId xmlns:a16="http://schemas.microsoft.com/office/drawing/2014/main" id="{BDA0226B-BA6B-479C-84BF-435D4D9AD520}"/>
                </a:ext>
              </a:extLst>
            </p:cNvPr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1588;p39">
              <a:extLst>
                <a:ext uri="{FF2B5EF4-FFF2-40B4-BE49-F238E27FC236}">
                  <a16:creationId xmlns:a16="http://schemas.microsoft.com/office/drawing/2014/main" id="{1B077B8D-D8B0-47AB-A09D-55D3C8F80192}"/>
                </a:ext>
              </a:extLst>
            </p:cNvPr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1589;p39">
              <a:extLst>
                <a:ext uri="{FF2B5EF4-FFF2-40B4-BE49-F238E27FC236}">
                  <a16:creationId xmlns:a16="http://schemas.microsoft.com/office/drawing/2014/main" id="{BDFBAA0E-21B1-4BCF-BBE5-93A3602E21BA}"/>
                </a:ext>
              </a:extLst>
            </p:cNvPr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1590;p39">
              <a:extLst>
                <a:ext uri="{FF2B5EF4-FFF2-40B4-BE49-F238E27FC236}">
                  <a16:creationId xmlns:a16="http://schemas.microsoft.com/office/drawing/2014/main" id="{EF6AD1D6-7EDD-408C-BD54-912BF80C6C11}"/>
                </a:ext>
              </a:extLst>
            </p:cNvPr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1591;p39">
              <a:extLst>
                <a:ext uri="{FF2B5EF4-FFF2-40B4-BE49-F238E27FC236}">
                  <a16:creationId xmlns:a16="http://schemas.microsoft.com/office/drawing/2014/main" id="{0507D2D5-76CC-4310-831A-5869A9271CE0}"/>
                </a:ext>
              </a:extLst>
            </p:cNvPr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1592;p39">
              <a:extLst>
                <a:ext uri="{FF2B5EF4-FFF2-40B4-BE49-F238E27FC236}">
                  <a16:creationId xmlns:a16="http://schemas.microsoft.com/office/drawing/2014/main" id="{6B0B52D9-88D7-4707-829A-4A4B3CD0808B}"/>
                </a:ext>
              </a:extLst>
            </p:cNvPr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1593;p39">
              <a:extLst>
                <a:ext uri="{FF2B5EF4-FFF2-40B4-BE49-F238E27FC236}">
                  <a16:creationId xmlns:a16="http://schemas.microsoft.com/office/drawing/2014/main" id="{2F5F3E25-F05D-43E1-8EFF-D37ED965CBEB}"/>
                </a:ext>
              </a:extLst>
            </p:cNvPr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1594;p39">
              <a:extLst>
                <a:ext uri="{FF2B5EF4-FFF2-40B4-BE49-F238E27FC236}">
                  <a16:creationId xmlns:a16="http://schemas.microsoft.com/office/drawing/2014/main" id="{0653B0D3-9B9F-4AB9-922E-EC7F6AFFBA97}"/>
                </a:ext>
              </a:extLst>
            </p:cNvPr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1595;p39">
              <a:extLst>
                <a:ext uri="{FF2B5EF4-FFF2-40B4-BE49-F238E27FC236}">
                  <a16:creationId xmlns:a16="http://schemas.microsoft.com/office/drawing/2014/main" id="{EFEA7849-A4E8-4043-B7A4-35CDDA9FC588}"/>
                </a:ext>
              </a:extLst>
            </p:cNvPr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1596;p39">
              <a:extLst>
                <a:ext uri="{FF2B5EF4-FFF2-40B4-BE49-F238E27FC236}">
                  <a16:creationId xmlns:a16="http://schemas.microsoft.com/office/drawing/2014/main" id="{2392AB27-5373-4010-AEA0-C6D84EEDE6CE}"/>
                </a:ext>
              </a:extLst>
            </p:cNvPr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1597;p39">
              <a:extLst>
                <a:ext uri="{FF2B5EF4-FFF2-40B4-BE49-F238E27FC236}">
                  <a16:creationId xmlns:a16="http://schemas.microsoft.com/office/drawing/2014/main" id="{099387A1-5AA8-45AF-8E14-AF3FDFF04BFE}"/>
                </a:ext>
              </a:extLst>
            </p:cNvPr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1598;p39">
              <a:extLst>
                <a:ext uri="{FF2B5EF4-FFF2-40B4-BE49-F238E27FC236}">
                  <a16:creationId xmlns:a16="http://schemas.microsoft.com/office/drawing/2014/main" id="{07321D78-C8B8-40BB-B8A7-0BB52499C516}"/>
                </a:ext>
              </a:extLst>
            </p:cNvPr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1599;p39">
              <a:extLst>
                <a:ext uri="{FF2B5EF4-FFF2-40B4-BE49-F238E27FC236}">
                  <a16:creationId xmlns:a16="http://schemas.microsoft.com/office/drawing/2014/main" id="{9490BD30-C978-416A-B75D-BF57D73A0EA7}"/>
                </a:ext>
              </a:extLst>
            </p:cNvPr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1600;p39">
              <a:extLst>
                <a:ext uri="{FF2B5EF4-FFF2-40B4-BE49-F238E27FC236}">
                  <a16:creationId xmlns:a16="http://schemas.microsoft.com/office/drawing/2014/main" id="{2FDFB395-6189-4801-88CB-2A6FBB8A087F}"/>
                </a:ext>
              </a:extLst>
            </p:cNvPr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1601;p39">
              <a:extLst>
                <a:ext uri="{FF2B5EF4-FFF2-40B4-BE49-F238E27FC236}">
                  <a16:creationId xmlns:a16="http://schemas.microsoft.com/office/drawing/2014/main" id="{0B58B35E-57D9-40D6-825A-AE6737404B13}"/>
                </a:ext>
              </a:extLst>
            </p:cNvPr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1602;p39">
              <a:extLst>
                <a:ext uri="{FF2B5EF4-FFF2-40B4-BE49-F238E27FC236}">
                  <a16:creationId xmlns:a16="http://schemas.microsoft.com/office/drawing/2014/main" id="{056200BA-59D7-4591-8CF5-A02F623DD1BE}"/>
                </a:ext>
              </a:extLst>
            </p:cNvPr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1603;p39">
              <a:extLst>
                <a:ext uri="{FF2B5EF4-FFF2-40B4-BE49-F238E27FC236}">
                  <a16:creationId xmlns:a16="http://schemas.microsoft.com/office/drawing/2014/main" id="{24F09518-FDED-4022-BF65-EE3061E39DAD}"/>
                </a:ext>
              </a:extLst>
            </p:cNvPr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1604;p39">
              <a:extLst>
                <a:ext uri="{FF2B5EF4-FFF2-40B4-BE49-F238E27FC236}">
                  <a16:creationId xmlns:a16="http://schemas.microsoft.com/office/drawing/2014/main" id="{4532BB98-5A4C-4C72-A122-7D8BD65FD41F}"/>
                </a:ext>
              </a:extLst>
            </p:cNvPr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1605;p39">
              <a:extLst>
                <a:ext uri="{FF2B5EF4-FFF2-40B4-BE49-F238E27FC236}">
                  <a16:creationId xmlns:a16="http://schemas.microsoft.com/office/drawing/2014/main" id="{076071A5-59F9-49DD-9C86-CC2AD63EC71D}"/>
                </a:ext>
              </a:extLst>
            </p:cNvPr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1606;p39">
              <a:extLst>
                <a:ext uri="{FF2B5EF4-FFF2-40B4-BE49-F238E27FC236}">
                  <a16:creationId xmlns:a16="http://schemas.microsoft.com/office/drawing/2014/main" id="{4EBA986C-D33D-4C68-A41A-36C2079F8FD9}"/>
                </a:ext>
              </a:extLst>
            </p:cNvPr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1607;p39">
              <a:extLst>
                <a:ext uri="{FF2B5EF4-FFF2-40B4-BE49-F238E27FC236}">
                  <a16:creationId xmlns:a16="http://schemas.microsoft.com/office/drawing/2014/main" id="{DB2288E0-9EF5-42F7-A747-7A33034E6C47}"/>
                </a:ext>
              </a:extLst>
            </p:cNvPr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1608;p39">
              <a:extLst>
                <a:ext uri="{FF2B5EF4-FFF2-40B4-BE49-F238E27FC236}">
                  <a16:creationId xmlns:a16="http://schemas.microsoft.com/office/drawing/2014/main" id="{887E12E4-D596-4725-8667-A3A5A5BF0974}"/>
                </a:ext>
              </a:extLst>
            </p:cNvPr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1609;p39">
              <a:extLst>
                <a:ext uri="{FF2B5EF4-FFF2-40B4-BE49-F238E27FC236}">
                  <a16:creationId xmlns:a16="http://schemas.microsoft.com/office/drawing/2014/main" id="{9CEF8CE6-C8D2-4657-9E69-C8B51458CF0A}"/>
                </a:ext>
              </a:extLst>
            </p:cNvPr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1610;p39">
              <a:extLst>
                <a:ext uri="{FF2B5EF4-FFF2-40B4-BE49-F238E27FC236}">
                  <a16:creationId xmlns:a16="http://schemas.microsoft.com/office/drawing/2014/main" id="{00623E5A-C838-4158-92D6-85064A944265}"/>
                </a:ext>
              </a:extLst>
            </p:cNvPr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1611;p39">
              <a:extLst>
                <a:ext uri="{FF2B5EF4-FFF2-40B4-BE49-F238E27FC236}">
                  <a16:creationId xmlns:a16="http://schemas.microsoft.com/office/drawing/2014/main" id="{8E8AD077-D189-4C6C-A78F-3355FE716D11}"/>
                </a:ext>
              </a:extLst>
            </p:cNvPr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1612;p39">
              <a:extLst>
                <a:ext uri="{FF2B5EF4-FFF2-40B4-BE49-F238E27FC236}">
                  <a16:creationId xmlns:a16="http://schemas.microsoft.com/office/drawing/2014/main" id="{99162398-907D-4456-A6F5-DE3652EDBF74}"/>
                </a:ext>
              </a:extLst>
            </p:cNvPr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1613;p39">
              <a:extLst>
                <a:ext uri="{FF2B5EF4-FFF2-40B4-BE49-F238E27FC236}">
                  <a16:creationId xmlns:a16="http://schemas.microsoft.com/office/drawing/2014/main" id="{78ECD3E1-4927-4B6F-9CE3-199216FC079E}"/>
                </a:ext>
              </a:extLst>
            </p:cNvPr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1614;p39">
              <a:extLst>
                <a:ext uri="{FF2B5EF4-FFF2-40B4-BE49-F238E27FC236}">
                  <a16:creationId xmlns:a16="http://schemas.microsoft.com/office/drawing/2014/main" id="{52E654A8-B0B4-4ED4-AA11-73AE1281794D}"/>
                </a:ext>
              </a:extLst>
            </p:cNvPr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1615;p39">
              <a:extLst>
                <a:ext uri="{FF2B5EF4-FFF2-40B4-BE49-F238E27FC236}">
                  <a16:creationId xmlns:a16="http://schemas.microsoft.com/office/drawing/2014/main" id="{547F1C6D-5229-4F53-85CB-7840446030F4}"/>
                </a:ext>
              </a:extLst>
            </p:cNvPr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1616;p39">
              <a:extLst>
                <a:ext uri="{FF2B5EF4-FFF2-40B4-BE49-F238E27FC236}">
                  <a16:creationId xmlns:a16="http://schemas.microsoft.com/office/drawing/2014/main" id="{1B3D2A70-5EB0-43EE-9839-BDBFF09F10A3}"/>
                </a:ext>
              </a:extLst>
            </p:cNvPr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1617;p39">
              <a:extLst>
                <a:ext uri="{FF2B5EF4-FFF2-40B4-BE49-F238E27FC236}">
                  <a16:creationId xmlns:a16="http://schemas.microsoft.com/office/drawing/2014/main" id="{7D5D66C0-FEEA-481C-A2FF-DB6FCCD81A03}"/>
                </a:ext>
              </a:extLst>
            </p:cNvPr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1618;p39">
              <a:extLst>
                <a:ext uri="{FF2B5EF4-FFF2-40B4-BE49-F238E27FC236}">
                  <a16:creationId xmlns:a16="http://schemas.microsoft.com/office/drawing/2014/main" id="{D9045E2D-CFF7-4498-84D3-8F4CD939BAA4}"/>
                </a:ext>
              </a:extLst>
            </p:cNvPr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1619;p39">
              <a:extLst>
                <a:ext uri="{FF2B5EF4-FFF2-40B4-BE49-F238E27FC236}">
                  <a16:creationId xmlns:a16="http://schemas.microsoft.com/office/drawing/2014/main" id="{ADEDE0E5-50A0-4EA6-BE0E-64C4BA243C60}"/>
                </a:ext>
              </a:extLst>
            </p:cNvPr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1620;p39">
              <a:extLst>
                <a:ext uri="{FF2B5EF4-FFF2-40B4-BE49-F238E27FC236}">
                  <a16:creationId xmlns:a16="http://schemas.microsoft.com/office/drawing/2014/main" id="{FB3EA470-6CC5-43D2-A2FE-9125AD85A256}"/>
                </a:ext>
              </a:extLst>
            </p:cNvPr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1621;p39">
              <a:extLst>
                <a:ext uri="{FF2B5EF4-FFF2-40B4-BE49-F238E27FC236}">
                  <a16:creationId xmlns:a16="http://schemas.microsoft.com/office/drawing/2014/main" id="{A003E5B4-8ED6-47A4-8B41-4C45AA3BBB0B}"/>
                </a:ext>
              </a:extLst>
            </p:cNvPr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1622;p39">
              <a:extLst>
                <a:ext uri="{FF2B5EF4-FFF2-40B4-BE49-F238E27FC236}">
                  <a16:creationId xmlns:a16="http://schemas.microsoft.com/office/drawing/2014/main" id="{C586CE7F-74A0-4BD8-94E3-BA05973FEE88}"/>
                </a:ext>
              </a:extLst>
            </p:cNvPr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1623;p39">
              <a:extLst>
                <a:ext uri="{FF2B5EF4-FFF2-40B4-BE49-F238E27FC236}">
                  <a16:creationId xmlns:a16="http://schemas.microsoft.com/office/drawing/2014/main" id="{8AFEB4B3-2F34-455E-81B7-59726DBF136D}"/>
                </a:ext>
              </a:extLst>
            </p:cNvPr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1624;p39">
              <a:extLst>
                <a:ext uri="{FF2B5EF4-FFF2-40B4-BE49-F238E27FC236}">
                  <a16:creationId xmlns:a16="http://schemas.microsoft.com/office/drawing/2014/main" id="{09E73A6B-B769-4E29-B4B2-D4957BCEB64D}"/>
                </a:ext>
              </a:extLst>
            </p:cNvPr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1625;p39">
              <a:extLst>
                <a:ext uri="{FF2B5EF4-FFF2-40B4-BE49-F238E27FC236}">
                  <a16:creationId xmlns:a16="http://schemas.microsoft.com/office/drawing/2014/main" id="{E92EA752-4CC0-4E51-8C83-B29FF1E0D187}"/>
                </a:ext>
              </a:extLst>
            </p:cNvPr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1626;p39">
              <a:extLst>
                <a:ext uri="{FF2B5EF4-FFF2-40B4-BE49-F238E27FC236}">
                  <a16:creationId xmlns:a16="http://schemas.microsoft.com/office/drawing/2014/main" id="{C25FBBA1-6B17-42E4-AB81-ED2734FC2BBF}"/>
                </a:ext>
              </a:extLst>
            </p:cNvPr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1627;p39">
              <a:extLst>
                <a:ext uri="{FF2B5EF4-FFF2-40B4-BE49-F238E27FC236}">
                  <a16:creationId xmlns:a16="http://schemas.microsoft.com/office/drawing/2014/main" id="{D00CE9A6-24BD-4327-82F5-AF0389E5F7EC}"/>
                </a:ext>
              </a:extLst>
            </p:cNvPr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1628;p39">
              <a:extLst>
                <a:ext uri="{FF2B5EF4-FFF2-40B4-BE49-F238E27FC236}">
                  <a16:creationId xmlns:a16="http://schemas.microsoft.com/office/drawing/2014/main" id="{FE0D8A5E-6D16-48C7-BBDC-D3CD7DD446AC}"/>
                </a:ext>
              </a:extLst>
            </p:cNvPr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1629;p39">
              <a:extLst>
                <a:ext uri="{FF2B5EF4-FFF2-40B4-BE49-F238E27FC236}">
                  <a16:creationId xmlns:a16="http://schemas.microsoft.com/office/drawing/2014/main" id="{DC3FFF61-CE19-4A16-A075-10B41772AE8C}"/>
                </a:ext>
              </a:extLst>
            </p:cNvPr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1630;p39">
              <a:extLst>
                <a:ext uri="{FF2B5EF4-FFF2-40B4-BE49-F238E27FC236}">
                  <a16:creationId xmlns:a16="http://schemas.microsoft.com/office/drawing/2014/main" id="{E13787AB-745B-4B2C-A998-B28186221989}"/>
                </a:ext>
              </a:extLst>
            </p:cNvPr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1631;p39">
              <a:extLst>
                <a:ext uri="{FF2B5EF4-FFF2-40B4-BE49-F238E27FC236}">
                  <a16:creationId xmlns:a16="http://schemas.microsoft.com/office/drawing/2014/main" id="{292256AA-3F4F-4403-ADC4-A4A4791CCBC2}"/>
                </a:ext>
              </a:extLst>
            </p:cNvPr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1632;p39">
              <a:extLst>
                <a:ext uri="{FF2B5EF4-FFF2-40B4-BE49-F238E27FC236}">
                  <a16:creationId xmlns:a16="http://schemas.microsoft.com/office/drawing/2014/main" id="{1DAB4073-DB87-432D-B68C-3D6133ADCDB3}"/>
                </a:ext>
              </a:extLst>
            </p:cNvPr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1633;p39">
              <a:extLst>
                <a:ext uri="{FF2B5EF4-FFF2-40B4-BE49-F238E27FC236}">
                  <a16:creationId xmlns:a16="http://schemas.microsoft.com/office/drawing/2014/main" id="{C1317B10-6608-4607-AF0F-ECE905347ED1}"/>
                </a:ext>
              </a:extLst>
            </p:cNvPr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1634;p39">
              <a:extLst>
                <a:ext uri="{FF2B5EF4-FFF2-40B4-BE49-F238E27FC236}">
                  <a16:creationId xmlns:a16="http://schemas.microsoft.com/office/drawing/2014/main" id="{0C61A059-1C96-4880-8037-B6C5F0ACFD0A}"/>
                </a:ext>
              </a:extLst>
            </p:cNvPr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1635;p39">
              <a:extLst>
                <a:ext uri="{FF2B5EF4-FFF2-40B4-BE49-F238E27FC236}">
                  <a16:creationId xmlns:a16="http://schemas.microsoft.com/office/drawing/2014/main" id="{F8EA6D07-500F-4B75-BC29-A57C434BD1BD}"/>
                </a:ext>
              </a:extLst>
            </p:cNvPr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1636;p39">
              <a:extLst>
                <a:ext uri="{FF2B5EF4-FFF2-40B4-BE49-F238E27FC236}">
                  <a16:creationId xmlns:a16="http://schemas.microsoft.com/office/drawing/2014/main" id="{5872F22C-B45A-48B8-9FF2-209E77750337}"/>
                </a:ext>
              </a:extLst>
            </p:cNvPr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1637;p39">
              <a:extLst>
                <a:ext uri="{FF2B5EF4-FFF2-40B4-BE49-F238E27FC236}">
                  <a16:creationId xmlns:a16="http://schemas.microsoft.com/office/drawing/2014/main" id="{DA96C09F-9780-4F13-B441-4B11F6B33E82}"/>
                </a:ext>
              </a:extLst>
            </p:cNvPr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1638;p39">
              <a:extLst>
                <a:ext uri="{FF2B5EF4-FFF2-40B4-BE49-F238E27FC236}">
                  <a16:creationId xmlns:a16="http://schemas.microsoft.com/office/drawing/2014/main" id="{25CB216E-4CC0-4F16-BE7C-1D87D1535BCF}"/>
                </a:ext>
              </a:extLst>
            </p:cNvPr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1639;p39">
              <a:extLst>
                <a:ext uri="{FF2B5EF4-FFF2-40B4-BE49-F238E27FC236}">
                  <a16:creationId xmlns:a16="http://schemas.microsoft.com/office/drawing/2014/main" id="{78EAABE5-A15B-4069-9F4B-25D79474D2E6}"/>
                </a:ext>
              </a:extLst>
            </p:cNvPr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1640;p39">
              <a:extLst>
                <a:ext uri="{FF2B5EF4-FFF2-40B4-BE49-F238E27FC236}">
                  <a16:creationId xmlns:a16="http://schemas.microsoft.com/office/drawing/2014/main" id="{F64F000C-5D86-4417-BD3B-59908E125103}"/>
                </a:ext>
              </a:extLst>
            </p:cNvPr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1641;p39">
              <a:extLst>
                <a:ext uri="{FF2B5EF4-FFF2-40B4-BE49-F238E27FC236}">
                  <a16:creationId xmlns:a16="http://schemas.microsoft.com/office/drawing/2014/main" id="{755CD050-A0B4-41EE-9D1C-6764377B2B04}"/>
                </a:ext>
              </a:extLst>
            </p:cNvPr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1642;p39">
              <a:extLst>
                <a:ext uri="{FF2B5EF4-FFF2-40B4-BE49-F238E27FC236}">
                  <a16:creationId xmlns:a16="http://schemas.microsoft.com/office/drawing/2014/main" id="{2BF9384F-CA0E-4D4E-BEBF-B79BBAD13A89}"/>
                </a:ext>
              </a:extLst>
            </p:cNvPr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1643;p39">
              <a:extLst>
                <a:ext uri="{FF2B5EF4-FFF2-40B4-BE49-F238E27FC236}">
                  <a16:creationId xmlns:a16="http://schemas.microsoft.com/office/drawing/2014/main" id="{392951AC-8DB0-4863-9CC5-BFE02E7A7F57}"/>
                </a:ext>
              </a:extLst>
            </p:cNvPr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1644;p39">
              <a:extLst>
                <a:ext uri="{FF2B5EF4-FFF2-40B4-BE49-F238E27FC236}">
                  <a16:creationId xmlns:a16="http://schemas.microsoft.com/office/drawing/2014/main" id="{1A014BF0-FF22-4470-AE06-69E4B12589AD}"/>
                </a:ext>
              </a:extLst>
            </p:cNvPr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1645;p39">
              <a:extLst>
                <a:ext uri="{FF2B5EF4-FFF2-40B4-BE49-F238E27FC236}">
                  <a16:creationId xmlns:a16="http://schemas.microsoft.com/office/drawing/2014/main" id="{B9A1A488-218A-428F-A251-AF2E128BF1AD}"/>
                </a:ext>
              </a:extLst>
            </p:cNvPr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1646;p39">
              <a:extLst>
                <a:ext uri="{FF2B5EF4-FFF2-40B4-BE49-F238E27FC236}">
                  <a16:creationId xmlns:a16="http://schemas.microsoft.com/office/drawing/2014/main" id="{ACFDB0C9-0470-4006-838B-C3FE2A389D4C}"/>
                </a:ext>
              </a:extLst>
            </p:cNvPr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1647;p39">
              <a:extLst>
                <a:ext uri="{FF2B5EF4-FFF2-40B4-BE49-F238E27FC236}">
                  <a16:creationId xmlns:a16="http://schemas.microsoft.com/office/drawing/2014/main" id="{FCB046E4-3F97-4CAE-ACAC-5B84CD45AF98}"/>
                </a:ext>
              </a:extLst>
            </p:cNvPr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1648;p39">
              <a:extLst>
                <a:ext uri="{FF2B5EF4-FFF2-40B4-BE49-F238E27FC236}">
                  <a16:creationId xmlns:a16="http://schemas.microsoft.com/office/drawing/2014/main" id="{C60FDBE3-58B7-4492-A2A9-9C5125885BD0}"/>
                </a:ext>
              </a:extLst>
            </p:cNvPr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1649;p39">
              <a:extLst>
                <a:ext uri="{FF2B5EF4-FFF2-40B4-BE49-F238E27FC236}">
                  <a16:creationId xmlns:a16="http://schemas.microsoft.com/office/drawing/2014/main" id="{EB162F4A-1353-4CEF-B420-6CBDA9829382}"/>
                </a:ext>
              </a:extLst>
            </p:cNvPr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1650;p39">
              <a:extLst>
                <a:ext uri="{FF2B5EF4-FFF2-40B4-BE49-F238E27FC236}">
                  <a16:creationId xmlns:a16="http://schemas.microsoft.com/office/drawing/2014/main" id="{35691146-D00B-4AD0-9248-3FE24DEC0F0F}"/>
                </a:ext>
              </a:extLst>
            </p:cNvPr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1651;p39">
              <a:extLst>
                <a:ext uri="{FF2B5EF4-FFF2-40B4-BE49-F238E27FC236}">
                  <a16:creationId xmlns:a16="http://schemas.microsoft.com/office/drawing/2014/main" id="{62BE81CB-CDD2-4D99-9BD2-42A15913F94C}"/>
                </a:ext>
              </a:extLst>
            </p:cNvPr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1652;p39">
              <a:extLst>
                <a:ext uri="{FF2B5EF4-FFF2-40B4-BE49-F238E27FC236}">
                  <a16:creationId xmlns:a16="http://schemas.microsoft.com/office/drawing/2014/main" id="{0947B944-11E5-4690-8B43-4A7FE783F5D5}"/>
                </a:ext>
              </a:extLst>
            </p:cNvPr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1653;p39">
              <a:extLst>
                <a:ext uri="{FF2B5EF4-FFF2-40B4-BE49-F238E27FC236}">
                  <a16:creationId xmlns:a16="http://schemas.microsoft.com/office/drawing/2014/main" id="{C0E71AB0-522E-47EE-8CE5-115F9EBD118B}"/>
                </a:ext>
              </a:extLst>
            </p:cNvPr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1654;p39">
              <a:extLst>
                <a:ext uri="{FF2B5EF4-FFF2-40B4-BE49-F238E27FC236}">
                  <a16:creationId xmlns:a16="http://schemas.microsoft.com/office/drawing/2014/main" id="{1E4FC116-EC69-4886-975E-BA9CF364D7FC}"/>
                </a:ext>
              </a:extLst>
            </p:cNvPr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1655;p39">
              <a:extLst>
                <a:ext uri="{FF2B5EF4-FFF2-40B4-BE49-F238E27FC236}">
                  <a16:creationId xmlns:a16="http://schemas.microsoft.com/office/drawing/2014/main" id="{5D5A3D5A-6FB1-4F8D-B460-51311A987303}"/>
                </a:ext>
              </a:extLst>
            </p:cNvPr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1656;p39">
              <a:extLst>
                <a:ext uri="{FF2B5EF4-FFF2-40B4-BE49-F238E27FC236}">
                  <a16:creationId xmlns:a16="http://schemas.microsoft.com/office/drawing/2014/main" id="{C52419EF-A571-4BA7-ADCB-35F5AB7B0903}"/>
                </a:ext>
              </a:extLst>
            </p:cNvPr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657;p39">
              <a:extLst>
                <a:ext uri="{FF2B5EF4-FFF2-40B4-BE49-F238E27FC236}">
                  <a16:creationId xmlns:a16="http://schemas.microsoft.com/office/drawing/2014/main" id="{29E12F39-58DE-404B-AB9B-7194D6A7DAEF}"/>
                </a:ext>
              </a:extLst>
            </p:cNvPr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658;p39">
              <a:extLst>
                <a:ext uri="{FF2B5EF4-FFF2-40B4-BE49-F238E27FC236}">
                  <a16:creationId xmlns:a16="http://schemas.microsoft.com/office/drawing/2014/main" id="{189E86DB-C911-468F-82E8-A9A80EE05341}"/>
                </a:ext>
              </a:extLst>
            </p:cNvPr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659;p39">
              <a:extLst>
                <a:ext uri="{FF2B5EF4-FFF2-40B4-BE49-F238E27FC236}">
                  <a16:creationId xmlns:a16="http://schemas.microsoft.com/office/drawing/2014/main" id="{8F05476B-B76C-41CD-973B-7D2BBB232564}"/>
                </a:ext>
              </a:extLst>
            </p:cNvPr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660;p39">
              <a:extLst>
                <a:ext uri="{FF2B5EF4-FFF2-40B4-BE49-F238E27FC236}">
                  <a16:creationId xmlns:a16="http://schemas.microsoft.com/office/drawing/2014/main" id="{BD9DF43F-31E6-4446-AF5D-06BF84B6528F}"/>
                </a:ext>
              </a:extLst>
            </p:cNvPr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661;p39">
              <a:extLst>
                <a:ext uri="{FF2B5EF4-FFF2-40B4-BE49-F238E27FC236}">
                  <a16:creationId xmlns:a16="http://schemas.microsoft.com/office/drawing/2014/main" id="{FE32D142-9BC6-41F8-9FBE-6FB2334D2C85}"/>
                </a:ext>
              </a:extLst>
            </p:cNvPr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662;p39">
              <a:extLst>
                <a:ext uri="{FF2B5EF4-FFF2-40B4-BE49-F238E27FC236}">
                  <a16:creationId xmlns:a16="http://schemas.microsoft.com/office/drawing/2014/main" id="{1DA0AC39-A217-4A4F-985C-E4FD4D4C8A82}"/>
                </a:ext>
              </a:extLst>
            </p:cNvPr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663;p39">
              <a:extLst>
                <a:ext uri="{FF2B5EF4-FFF2-40B4-BE49-F238E27FC236}">
                  <a16:creationId xmlns:a16="http://schemas.microsoft.com/office/drawing/2014/main" id="{6A6FA760-09E4-4BD3-952C-8D02757A51FA}"/>
                </a:ext>
              </a:extLst>
            </p:cNvPr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664;p39">
              <a:extLst>
                <a:ext uri="{FF2B5EF4-FFF2-40B4-BE49-F238E27FC236}">
                  <a16:creationId xmlns:a16="http://schemas.microsoft.com/office/drawing/2014/main" id="{B893985A-29B6-48E5-A116-D21C0648039B}"/>
                </a:ext>
              </a:extLst>
            </p:cNvPr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665;p39">
              <a:extLst>
                <a:ext uri="{FF2B5EF4-FFF2-40B4-BE49-F238E27FC236}">
                  <a16:creationId xmlns:a16="http://schemas.microsoft.com/office/drawing/2014/main" id="{939FEC3D-2B85-48A6-910B-87584E52858C}"/>
                </a:ext>
              </a:extLst>
            </p:cNvPr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666;p39">
              <a:extLst>
                <a:ext uri="{FF2B5EF4-FFF2-40B4-BE49-F238E27FC236}">
                  <a16:creationId xmlns:a16="http://schemas.microsoft.com/office/drawing/2014/main" id="{686B28ED-8728-48A9-B711-3B8080A3C525}"/>
                </a:ext>
              </a:extLst>
            </p:cNvPr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667;p39">
              <a:extLst>
                <a:ext uri="{FF2B5EF4-FFF2-40B4-BE49-F238E27FC236}">
                  <a16:creationId xmlns:a16="http://schemas.microsoft.com/office/drawing/2014/main" id="{E9AED78C-6B31-47A4-9F63-FE95B8ACB696}"/>
                </a:ext>
              </a:extLst>
            </p:cNvPr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668;p39">
              <a:extLst>
                <a:ext uri="{FF2B5EF4-FFF2-40B4-BE49-F238E27FC236}">
                  <a16:creationId xmlns:a16="http://schemas.microsoft.com/office/drawing/2014/main" id="{EBD89EB8-8C68-43A8-95E8-3D0F89197775}"/>
                </a:ext>
              </a:extLst>
            </p:cNvPr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669;p39">
              <a:extLst>
                <a:ext uri="{FF2B5EF4-FFF2-40B4-BE49-F238E27FC236}">
                  <a16:creationId xmlns:a16="http://schemas.microsoft.com/office/drawing/2014/main" id="{DE8AF4D0-A105-4E57-A7FB-4072D94D2FD1}"/>
                </a:ext>
              </a:extLst>
            </p:cNvPr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670;p39">
              <a:extLst>
                <a:ext uri="{FF2B5EF4-FFF2-40B4-BE49-F238E27FC236}">
                  <a16:creationId xmlns:a16="http://schemas.microsoft.com/office/drawing/2014/main" id="{E30D0FE2-D953-4D76-92D5-E37E23CFC5FA}"/>
                </a:ext>
              </a:extLst>
            </p:cNvPr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671;p39">
              <a:extLst>
                <a:ext uri="{FF2B5EF4-FFF2-40B4-BE49-F238E27FC236}">
                  <a16:creationId xmlns:a16="http://schemas.microsoft.com/office/drawing/2014/main" id="{8C8DF1E6-7F2F-4BFC-AB05-8705B3D7C629}"/>
                </a:ext>
              </a:extLst>
            </p:cNvPr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672;p39">
              <a:extLst>
                <a:ext uri="{FF2B5EF4-FFF2-40B4-BE49-F238E27FC236}">
                  <a16:creationId xmlns:a16="http://schemas.microsoft.com/office/drawing/2014/main" id="{B6BBD089-22E2-4B27-A65E-372A84FD2220}"/>
                </a:ext>
              </a:extLst>
            </p:cNvPr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673;p39">
              <a:extLst>
                <a:ext uri="{FF2B5EF4-FFF2-40B4-BE49-F238E27FC236}">
                  <a16:creationId xmlns:a16="http://schemas.microsoft.com/office/drawing/2014/main" id="{54759349-7121-4944-9F49-D28EA6654F81}"/>
                </a:ext>
              </a:extLst>
            </p:cNvPr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674;p39">
              <a:extLst>
                <a:ext uri="{FF2B5EF4-FFF2-40B4-BE49-F238E27FC236}">
                  <a16:creationId xmlns:a16="http://schemas.microsoft.com/office/drawing/2014/main" id="{752F0E0C-90D4-4872-8CA4-A3516ABD1747}"/>
                </a:ext>
              </a:extLst>
            </p:cNvPr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675;p39">
              <a:extLst>
                <a:ext uri="{FF2B5EF4-FFF2-40B4-BE49-F238E27FC236}">
                  <a16:creationId xmlns:a16="http://schemas.microsoft.com/office/drawing/2014/main" id="{901E09FB-8251-4EC0-8A7E-931CB265B886}"/>
                </a:ext>
              </a:extLst>
            </p:cNvPr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676;p39">
              <a:extLst>
                <a:ext uri="{FF2B5EF4-FFF2-40B4-BE49-F238E27FC236}">
                  <a16:creationId xmlns:a16="http://schemas.microsoft.com/office/drawing/2014/main" id="{F759E9FA-32E7-4A90-B232-375BFE57257C}"/>
                </a:ext>
              </a:extLst>
            </p:cNvPr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677;p39">
              <a:extLst>
                <a:ext uri="{FF2B5EF4-FFF2-40B4-BE49-F238E27FC236}">
                  <a16:creationId xmlns:a16="http://schemas.microsoft.com/office/drawing/2014/main" id="{9A3D2A32-E348-452D-84C8-55520F344212}"/>
                </a:ext>
              </a:extLst>
            </p:cNvPr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678;p39">
              <a:extLst>
                <a:ext uri="{FF2B5EF4-FFF2-40B4-BE49-F238E27FC236}">
                  <a16:creationId xmlns:a16="http://schemas.microsoft.com/office/drawing/2014/main" id="{04CA3E73-5597-48A3-A2CC-45259EB3CEE2}"/>
                </a:ext>
              </a:extLst>
            </p:cNvPr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679;p39">
              <a:extLst>
                <a:ext uri="{FF2B5EF4-FFF2-40B4-BE49-F238E27FC236}">
                  <a16:creationId xmlns:a16="http://schemas.microsoft.com/office/drawing/2014/main" id="{481E8081-FC83-4617-8564-4EDA912AD19F}"/>
                </a:ext>
              </a:extLst>
            </p:cNvPr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680;p39">
              <a:extLst>
                <a:ext uri="{FF2B5EF4-FFF2-40B4-BE49-F238E27FC236}">
                  <a16:creationId xmlns:a16="http://schemas.microsoft.com/office/drawing/2014/main" id="{78B13599-3ABB-49FD-8BDE-75BC5910F7D6}"/>
                </a:ext>
              </a:extLst>
            </p:cNvPr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681;p39">
              <a:extLst>
                <a:ext uri="{FF2B5EF4-FFF2-40B4-BE49-F238E27FC236}">
                  <a16:creationId xmlns:a16="http://schemas.microsoft.com/office/drawing/2014/main" id="{A89A210F-8D13-4AEF-9D80-52091090CE81}"/>
                </a:ext>
              </a:extLst>
            </p:cNvPr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682;p39">
              <a:extLst>
                <a:ext uri="{FF2B5EF4-FFF2-40B4-BE49-F238E27FC236}">
                  <a16:creationId xmlns:a16="http://schemas.microsoft.com/office/drawing/2014/main" id="{239385B8-207E-4D8F-923B-3C7DE4E6F064}"/>
                </a:ext>
              </a:extLst>
            </p:cNvPr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683;p39">
              <a:extLst>
                <a:ext uri="{FF2B5EF4-FFF2-40B4-BE49-F238E27FC236}">
                  <a16:creationId xmlns:a16="http://schemas.microsoft.com/office/drawing/2014/main" id="{3115059C-77AD-4F3C-8416-09EF3C7732A2}"/>
                </a:ext>
              </a:extLst>
            </p:cNvPr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684;p39">
              <a:extLst>
                <a:ext uri="{FF2B5EF4-FFF2-40B4-BE49-F238E27FC236}">
                  <a16:creationId xmlns:a16="http://schemas.microsoft.com/office/drawing/2014/main" id="{F7D241C2-3FF7-4BDD-8257-685FD3B18697}"/>
                </a:ext>
              </a:extLst>
            </p:cNvPr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685;p39">
              <a:extLst>
                <a:ext uri="{FF2B5EF4-FFF2-40B4-BE49-F238E27FC236}">
                  <a16:creationId xmlns:a16="http://schemas.microsoft.com/office/drawing/2014/main" id="{A79418CB-EDB7-4F79-BB26-9A9CD67C7849}"/>
                </a:ext>
              </a:extLst>
            </p:cNvPr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686;p39">
              <a:extLst>
                <a:ext uri="{FF2B5EF4-FFF2-40B4-BE49-F238E27FC236}">
                  <a16:creationId xmlns:a16="http://schemas.microsoft.com/office/drawing/2014/main" id="{32BC1200-26DB-46A1-9B4E-28044296C8D6}"/>
                </a:ext>
              </a:extLst>
            </p:cNvPr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687;p39">
              <a:extLst>
                <a:ext uri="{FF2B5EF4-FFF2-40B4-BE49-F238E27FC236}">
                  <a16:creationId xmlns:a16="http://schemas.microsoft.com/office/drawing/2014/main" id="{EA25B854-EA93-4433-897E-A9C69C12EC92}"/>
                </a:ext>
              </a:extLst>
            </p:cNvPr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688;p39">
              <a:extLst>
                <a:ext uri="{FF2B5EF4-FFF2-40B4-BE49-F238E27FC236}">
                  <a16:creationId xmlns:a16="http://schemas.microsoft.com/office/drawing/2014/main" id="{E7361BBD-2459-467B-900D-B100769C49E6}"/>
                </a:ext>
              </a:extLst>
            </p:cNvPr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689;p39">
              <a:extLst>
                <a:ext uri="{FF2B5EF4-FFF2-40B4-BE49-F238E27FC236}">
                  <a16:creationId xmlns:a16="http://schemas.microsoft.com/office/drawing/2014/main" id="{135A203D-43F7-41A1-BC45-000B5B22CB34}"/>
                </a:ext>
              </a:extLst>
            </p:cNvPr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690;p39">
              <a:extLst>
                <a:ext uri="{FF2B5EF4-FFF2-40B4-BE49-F238E27FC236}">
                  <a16:creationId xmlns:a16="http://schemas.microsoft.com/office/drawing/2014/main" id="{32D07CF7-681D-41CE-98CD-B6B9A5F8481E}"/>
                </a:ext>
              </a:extLst>
            </p:cNvPr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691;p39">
              <a:extLst>
                <a:ext uri="{FF2B5EF4-FFF2-40B4-BE49-F238E27FC236}">
                  <a16:creationId xmlns:a16="http://schemas.microsoft.com/office/drawing/2014/main" id="{7390A603-E21B-488A-8ACA-B72C6610A3A0}"/>
                </a:ext>
              </a:extLst>
            </p:cNvPr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692;p39">
              <a:extLst>
                <a:ext uri="{FF2B5EF4-FFF2-40B4-BE49-F238E27FC236}">
                  <a16:creationId xmlns:a16="http://schemas.microsoft.com/office/drawing/2014/main" id="{7D24EA20-34D5-49A7-A1A2-C0431310D991}"/>
                </a:ext>
              </a:extLst>
            </p:cNvPr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693;p39">
              <a:extLst>
                <a:ext uri="{FF2B5EF4-FFF2-40B4-BE49-F238E27FC236}">
                  <a16:creationId xmlns:a16="http://schemas.microsoft.com/office/drawing/2014/main" id="{1566FE59-AFE2-4ED7-A525-494A8B88589D}"/>
                </a:ext>
              </a:extLst>
            </p:cNvPr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694;p39">
              <a:extLst>
                <a:ext uri="{FF2B5EF4-FFF2-40B4-BE49-F238E27FC236}">
                  <a16:creationId xmlns:a16="http://schemas.microsoft.com/office/drawing/2014/main" id="{8745D47A-0790-4668-A694-A6EBBE2989D3}"/>
                </a:ext>
              </a:extLst>
            </p:cNvPr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695;p39">
              <a:extLst>
                <a:ext uri="{FF2B5EF4-FFF2-40B4-BE49-F238E27FC236}">
                  <a16:creationId xmlns:a16="http://schemas.microsoft.com/office/drawing/2014/main" id="{5B66DAC5-25AC-4F99-BCC2-E538E3215ADE}"/>
                </a:ext>
              </a:extLst>
            </p:cNvPr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696;p39">
              <a:extLst>
                <a:ext uri="{FF2B5EF4-FFF2-40B4-BE49-F238E27FC236}">
                  <a16:creationId xmlns:a16="http://schemas.microsoft.com/office/drawing/2014/main" id="{D3315905-189A-46B9-8FC3-9EFE92F0C593}"/>
                </a:ext>
              </a:extLst>
            </p:cNvPr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697;p39">
              <a:extLst>
                <a:ext uri="{FF2B5EF4-FFF2-40B4-BE49-F238E27FC236}">
                  <a16:creationId xmlns:a16="http://schemas.microsoft.com/office/drawing/2014/main" id="{62345667-D588-4AEB-84F5-8FCACFE95F94}"/>
                </a:ext>
              </a:extLst>
            </p:cNvPr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698;p39">
              <a:extLst>
                <a:ext uri="{FF2B5EF4-FFF2-40B4-BE49-F238E27FC236}">
                  <a16:creationId xmlns:a16="http://schemas.microsoft.com/office/drawing/2014/main" id="{E82F35CE-61F0-47F1-903A-BF600FB0AAD1}"/>
                </a:ext>
              </a:extLst>
            </p:cNvPr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699;p39">
              <a:extLst>
                <a:ext uri="{FF2B5EF4-FFF2-40B4-BE49-F238E27FC236}">
                  <a16:creationId xmlns:a16="http://schemas.microsoft.com/office/drawing/2014/main" id="{46A964B8-DD40-4116-BBA7-0F4A7B2F1859}"/>
                </a:ext>
              </a:extLst>
            </p:cNvPr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700;p39">
              <a:extLst>
                <a:ext uri="{FF2B5EF4-FFF2-40B4-BE49-F238E27FC236}">
                  <a16:creationId xmlns:a16="http://schemas.microsoft.com/office/drawing/2014/main" id="{767D2D68-255D-41B1-984C-CFE00C7ADEDE}"/>
                </a:ext>
              </a:extLst>
            </p:cNvPr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701;p39">
              <a:extLst>
                <a:ext uri="{FF2B5EF4-FFF2-40B4-BE49-F238E27FC236}">
                  <a16:creationId xmlns:a16="http://schemas.microsoft.com/office/drawing/2014/main" id="{3761483E-6E40-4258-A1AC-2EA8FC2F7AA6}"/>
                </a:ext>
              </a:extLst>
            </p:cNvPr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702;p39">
              <a:extLst>
                <a:ext uri="{FF2B5EF4-FFF2-40B4-BE49-F238E27FC236}">
                  <a16:creationId xmlns:a16="http://schemas.microsoft.com/office/drawing/2014/main" id="{0CAB7C16-45A5-4805-BD2A-EAC53BFC5E53}"/>
                </a:ext>
              </a:extLst>
            </p:cNvPr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703;p39">
              <a:extLst>
                <a:ext uri="{FF2B5EF4-FFF2-40B4-BE49-F238E27FC236}">
                  <a16:creationId xmlns:a16="http://schemas.microsoft.com/office/drawing/2014/main" id="{D73F86D8-E413-4E90-B260-BEF7421D7242}"/>
                </a:ext>
              </a:extLst>
            </p:cNvPr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704;p39">
              <a:extLst>
                <a:ext uri="{FF2B5EF4-FFF2-40B4-BE49-F238E27FC236}">
                  <a16:creationId xmlns:a16="http://schemas.microsoft.com/office/drawing/2014/main" id="{98BB14B8-18DF-41BC-A6D0-2C757FC86C16}"/>
                </a:ext>
              </a:extLst>
            </p:cNvPr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705;p39">
              <a:extLst>
                <a:ext uri="{FF2B5EF4-FFF2-40B4-BE49-F238E27FC236}">
                  <a16:creationId xmlns:a16="http://schemas.microsoft.com/office/drawing/2014/main" id="{68C96345-958D-442C-A4BE-8F9D66B9DFD6}"/>
                </a:ext>
              </a:extLst>
            </p:cNvPr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706;p39">
              <a:extLst>
                <a:ext uri="{FF2B5EF4-FFF2-40B4-BE49-F238E27FC236}">
                  <a16:creationId xmlns:a16="http://schemas.microsoft.com/office/drawing/2014/main" id="{66474783-A39B-4075-B780-0EF611E222A2}"/>
                </a:ext>
              </a:extLst>
            </p:cNvPr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707;p39">
              <a:extLst>
                <a:ext uri="{FF2B5EF4-FFF2-40B4-BE49-F238E27FC236}">
                  <a16:creationId xmlns:a16="http://schemas.microsoft.com/office/drawing/2014/main" id="{D4FA2751-94B4-4FC4-9B05-799596B5F035}"/>
                </a:ext>
              </a:extLst>
            </p:cNvPr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708;p39">
              <a:extLst>
                <a:ext uri="{FF2B5EF4-FFF2-40B4-BE49-F238E27FC236}">
                  <a16:creationId xmlns:a16="http://schemas.microsoft.com/office/drawing/2014/main" id="{4570CB4D-BDBE-4E07-82C6-4A7AED57C22D}"/>
                </a:ext>
              </a:extLst>
            </p:cNvPr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709;p39">
              <a:extLst>
                <a:ext uri="{FF2B5EF4-FFF2-40B4-BE49-F238E27FC236}">
                  <a16:creationId xmlns:a16="http://schemas.microsoft.com/office/drawing/2014/main" id="{5CB2BC2D-9F00-457F-905F-15A924C675EE}"/>
                </a:ext>
              </a:extLst>
            </p:cNvPr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710;p39">
              <a:extLst>
                <a:ext uri="{FF2B5EF4-FFF2-40B4-BE49-F238E27FC236}">
                  <a16:creationId xmlns:a16="http://schemas.microsoft.com/office/drawing/2014/main" id="{ACB15A2F-031B-41FF-A890-33BB82BC9967}"/>
                </a:ext>
              </a:extLst>
            </p:cNvPr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711;p39">
              <a:extLst>
                <a:ext uri="{FF2B5EF4-FFF2-40B4-BE49-F238E27FC236}">
                  <a16:creationId xmlns:a16="http://schemas.microsoft.com/office/drawing/2014/main" id="{5B3023C6-A5BA-411A-AA9C-BA069C6E0C3E}"/>
                </a:ext>
              </a:extLst>
            </p:cNvPr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712;p39">
              <a:extLst>
                <a:ext uri="{FF2B5EF4-FFF2-40B4-BE49-F238E27FC236}">
                  <a16:creationId xmlns:a16="http://schemas.microsoft.com/office/drawing/2014/main" id="{18477F2F-B1E7-43D0-82DB-EC074EC192B2}"/>
                </a:ext>
              </a:extLst>
            </p:cNvPr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713;p39">
              <a:extLst>
                <a:ext uri="{FF2B5EF4-FFF2-40B4-BE49-F238E27FC236}">
                  <a16:creationId xmlns:a16="http://schemas.microsoft.com/office/drawing/2014/main" id="{2B215011-1AA5-43EB-BA7B-788B3EFE3778}"/>
                </a:ext>
              </a:extLst>
            </p:cNvPr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714;p39">
              <a:extLst>
                <a:ext uri="{FF2B5EF4-FFF2-40B4-BE49-F238E27FC236}">
                  <a16:creationId xmlns:a16="http://schemas.microsoft.com/office/drawing/2014/main" id="{FD32540C-22DC-4DD5-BADE-EB35949AB78F}"/>
                </a:ext>
              </a:extLst>
            </p:cNvPr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715;p39">
              <a:extLst>
                <a:ext uri="{FF2B5EF4-FFF2-40B4-BE49-F238E27FC236}">
                  <a16:creationId xmlns:a16="http://schemas.microsoft.com/office/drawing/2014/main" id="{E544E9C8-7D45-493B-BCC7-6D13174E1758}"/>
                </a:ext>
              </a:extLst>
            </p:cNvPr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716;p39">
              <a:extLst>
                <a:ext uri="{FF2B5EF4-FFF2-40B4-BE49-F238E27FC236}">
                  <a16:creationId xmlns:a16="http://schemas.microsoft.com/office/drawing/2014/main" id="{FFA893EA-F344-4492-B456-F518461A9177}"/>
                </a:ext>
              </a:extLst>
            </p:cNvPr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717;p39">
              <a:extLst>
                <a:ext uri="{FF2B5EF4-FFF2-40B4-BE49-F238E27FC236}">
                  <a16:creationId xmlns:a16="http://schemas.microsoft.com/office/drawing/2014/main" id="{7D7EFABA-7717-490D-888B-84AF9EDF81C7}"/>
                </a:ext>
              </a:extLst>
            </p:cNvPr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718;p39">
              <a:extLst>
                <a:ext uri="{FF2B5EF4-FFF2-40B4-BE49-F238E27FC236}">
                  <a16:creationId xmlns:a16="http://schemas.microsoft.com/office/drawing/2014/main" id="{F88333E2-3DAB-485C-9803-15F91F5F61A0}"/>
                </a:ext>
              </a:extLst>
            </p:cNvPr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719;p39">
              <a:extLst>
                <a:ext uri="{FF2B5EF4-FFF2-40B4-BE49-F238E27FC236}">
                  <a16:creationId xmlns:a16="http://schemas.microsoft.com/office/drawing/2014/main" id="{1A0E4BCC-0C42-439A-9D61-A6EC8CB9B4E9}"/>
                </a:ext>
              </a:extLst>
            </p:cNvPr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720;p39">
              <a:extLst>
                <a:ext uri="{FF2B5EF4-FFF2-40B4-BE49-F238E27FC236}">
                  <a16:creationId xmlns:a16="http://schemas.microsoft.com/office/drawing/2014/main" id="{1B7963FB-1D70-4A50-8F9D-41E9CF589763}"/>
                </a:ext>
              </a:extLst>
            </p:cNvPr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721;p39">
              <a:extLst>
                <a:ext uri="{FF2B5EF4-FFF2-40B4-BE49-F238E27FC236}">
                  <a16:creationId xmlns:a16="http://schemas.microsoft.com/office/drawing/2014/main" id="{709AA577-ABC0-4459-943F-F1D5A1473C37}"/>
                </a:ext>
              </a:extLst>
            </p:cNvPr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722;p39">
              <a:extLst>
                <a:ext uri="{FF2B5EF4-FFF2-40B4-BE49-F238E27FC236}">
                  <a16:creationId xmlns:a16="http://schemas.microsoft.com/office/drawing/2014/main" id="{3E1EB847-BFB5-4824-BB06-955A1CEB2755}"/>
                </a:ext>
              </a:extLst>
            </p:cNvPr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723;p39">
              <a:extLst>
                <a:ext uri="{FF2B5EF4-FFF2-40B4-BE49-F238E27FC236}">
                  <a16:creationId xmlns:a16="http://schemas.microsoft.com/office/drawing/2014/main" id="{ED82A67B-1FE7-4105-B41F-5EAA328DA2B9}"/>
                </a:ext>
              </a:extLst>
            </p:cNvPr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724;p39">
              <a:extLst>
                <a:ext uri="{FF2B5EF4-FFF2-40B4-BE49-F238E27FC236}">
                  <a16:creationId xmlns:a16="http://schemas.microsoft.com/office/drawing/2014/main" id="{1DEE0EB7-D658-43DC-83D0-EB3262C0B989}"/>
                </a:ext>
              </a:extLst>
            </p:cNvPr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725;p39">
              <a:extLst>
                <a:ext uri="{FF2B5EF4-FFF2-40B4-BE49-F238E27FC236}">
                  <a16:creationId xmlns:a16="http://schemas.microsoft.com/office/drawing/2014/main" id="{F6FB1A5F-D7CE-4377-9E98-1FB354C2472D}"/>
                </a:ext>
              </a:extLst>
            </p:cNvPr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726;p39">
              <a:extLst>
                <a:ext uri="{FF2B5EF4-FFF2-40B4-BE49-F238E27FC236}">
                  <a16:creationId xmlns:a16="http://schemas.microsoft.com/office/drawing/2014/main" id="{277AF271-2836-4EE6-985E-0D923C9544E8}"/>
                </a:ext>
              </a:extLst>
            </p:cNvPr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727;p39">
              <a:extLst>
                <a:ext uri="{FF2B5EF4-FFF2-40B4-BE49-F238E27FC236}">
                  <a16:creationId xmlns:a16="http://schemas.microsoft.com/office/drawing/2014/main" id="{A0EEB0E9-31FB-47B9-AA21-1484F3F6A712}"/>
                </a:ext>
              </a:extLst>
            </p:cNvPr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728;p39">
              <a:extLst>
                <a:ext uri="{FF2B5EF4-FFF2-40B4-BE49-F238E27FC236}">
                  <a16:creationId xmlns:a16="http://schemas.microsoft.com/office/drawing/2014/main" id="{1EF2209E-9FFD-4A0E-9B36-99B1F21AD9E8}"/>
                </a:ext>
              </a:extLst>
            </p:cNvPr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729;p39">
              <a:extLst>
                <a:ext uri="{FF2B5EF4-FFF2-40B4-BE49-F238E27FC236}">
                  <a16:creationId xmlns:a16="http://schemas.microsoft.com/office/drawing/2014/main" id="{C51E96BC-A53E-4D44-8596-88584D9EAB6E}"/>
                </a:ext>
              </a:extLst>
            </p:cNvPr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730;p39">
              <a:extLst>
                <a:ext uri="{FF2B5EF4-FFF2-40B4-BE49-F238E27FC236}">
                  <a16:creationId xmlns:a16="http://schemas.microsoft.com/office/drawing/2014/main" id="{EB90FDEA-259E-43E8-A9E4-6F1DB90D4DEF}"/>
                </a:ext>
              </a:extLst>
            </p:cNvPr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731;p39">
              <a:extLst>
                <a:ext uri="{FF2B5EF4-FFF2-40B4-BE49-F238E27FC236}">
                  <a16:creationId xmlns:a16="http://schemas.microsoft.com/office/drawing/2014/main" id="{E5B1276A-AEC7-40EE-BD2A-52A981C4445D}"/>
                </a:ext>
              </a:extLst>
            </p:cNvPr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732;p39">
              <a:extLst>
                <a:ext uri="{FF2B5EF4-FFF2-40B4-BE49-F238E27FC236}">
                  <a16:creationId xmlns:a16="http://schemas.microsoft.com/office/drawing/2014/main" id="{F46AD13A-DEDD-4AD0-BEFF-95F5406B6729}"/>
                </a:ext>
              </a:extLst>
            </p:cNvPr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733;p39">
              <a:extLst>
                <a:ext uri="{FF2B5EF4-FFF2-40B4-BE49-F238E27FC236}">
                  <a16:creationId xmlns:a16="http://schemas.microsoft.com/office/drawing/2014/main" id="{1B44380C-404A-4045-A6AF-3F20CF5000C9}"/>
                </a:ext>
              </a:extLst>
            </p:cNvPr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734;p39">
              <a:extLst>
                <a:ext uri="{FF2B5EF4-FFF2-40B4-BE49-F238E27FC236}">
                  <a16:creationId xmlns:a16="http://schemas.microsoft.com/office/drawing/2014/main" id="{5C05CC87-69CC-443F-9035-D982150D927E}"/>
                </a:ext>
              </a:extLst>
            </p:cNvPr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735;p39">
              <a:extLst>
                <a:ext uri="{FF2B5EF4-FFF2-40B4-BE49-F238E27FC236}">
                  <a16:creationId xmlns:a16="http://schemas.microsoft.com/office/drawing/2014/main" id="{FE671938-2B15-49A9-9E76-7B68B143C387}"/>
                </a:ext>
              </a:extLst>
            </p:cNvPr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736;p39">
              <a:extLst>
                <a:ext uri="{FF2B5EF4-FFF2-40B4-BE49-F238E27FC236}">
                  <a16:creationId xmlns:a16="http://schemas.microsoft.com/office/drawing/2014/main" id="{1AE3D740-5040-4D16-B867-468802294116}"/>
                </a:ext>
              </a:extLst>
            </p:cNvPr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737;p39">
              <a:extLst>
                <a:ext uri="{FF2B5EF4-FFF2-40B4-BE49-F238E27FC236}">
                  <a16:creationId xmlns:a16="http://schemas.microsoft.com/office/drawing/2014/main" id="{E5ECD97B-8106-482F-AF69-A3F2111F989D}"/>
                </a:ext>
              </a:extLst>
            </p:cNvPr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738;p39">
              <a:extLst>
                <a:ext uri="{FF2B5EF4-FFF2-40B4-BE49-F238E27FC236}">
                  <a16:creationId xmlns:a16="http://schemas.microsoft.com/office/drawing/2014/main" id="{AED65212-76B1-4489-85D5-842115F3D566}"/>
                </a:ext>
              </a:extLst>
            </p:cNvPr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739;p39">
              <a:extLst>
                <a:ext uri="{FF2B5EF4-FFF2-40B4-BE49-F238E27FC236}">
                  <a16:creationId xmlns:a16="http://schemas.microsoft.com/office/drawing/2014/main" id="{E4B3C555-44BF-48CF-B214-AEBD441E9828}"/>
                </a:ext>
              </a:extLst>
            </p:cNvPr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740;p39">
              <a:extLst>
                <a:ext uri="{FF2B5EF4-FFF2-40B4-BE49-F238E27FC236}">
                  <a16:creationId xmlns:a16="http://schemas.microsoft.com/office/drawing/2014/main" id="{68EC6B6E-1C63-4EFC-B376-4D7FD1CE3E60}"/>
                </a:ext>
              </a:extLst>
            </p:cNvPr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741;p39">
              <a:extLst>
                <a:ext uri="{FF2B5EF4-FFF2-40B4-BE49-F238E27FC236}">
                  <a16:creationId xmlns:a16="http://schemas.microsoft.com/office/drawing/2014/main" id="{3CE1BEC7-933B-4050-BFA4-C5D865630EA2}"/>
                </a:ext>
              </a:extLst>
            </p:cNvPr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742;p39">
              <a:extLst>
                <a:ext uri="{FF2B5EF4-FFF2-40B4-BE49-F238E27FC236}">
                  <a16:creationId xmlns:a16="http://schemas.microsoft.com/office/drawing/2014/main" id="{9B2621AB-72AF-445D-A875-AB1345DDDE29}"/>
                </a:ext>
              </a:extLst>
            </p:cNvPr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743;p39">
              <a:extLst>
                <a:ext uri="{FF2B5EF4-FFF2-40B4-BE49-F238E27FC236}">
                  <a16:creationId xmlns:a16="http://schemas.microsoft.com/office/drawing/2014/main" id="{48EE8552-6822-4125-A423-BE690781B4A0}"/>
                </a:ext>
              </a:extLst>
            </p:cNvPr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744;p39">
              <a:extLst>
                <a:ext uri="{FF2B5EF4-FFF2-40B4-BE49-F238E27FC236}">
                  <a16:creationId xmlns:a16="http://schemas.microsoft.com/office/drawing/2014/main" id="{D02F5719-6019-4B0D-BAC5-B3E1B9E2AC40}"/>
                </a:ext>
              </a:extLst>
            </p:cNvPr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745;p39">
              <a:extLst>
                <a:ext uri="{FF2B5EF4-FFF2-40B4-BE49-F238E27FC236}">
                  <a16:creationId xmlns:a16="http://schemas.microsoft.com/office/drawing/2014/main" id="{2F5445D0-E470-472D-A6E1-93699A37B6A2}"/>
                </a:ext>
              </a:extLst>
            </p:cNvPr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746;p39">
              <a:extLst>
                <a:ext uri="{FF2B5EF4-FFF2-40B4-BE49-F238E27FC236}">
                  <a16:creationId xmlns:a16="http://schemas.microsoft.com/office/drawing/2014/main" id="{AFB62865-ECA9-4BB5-864F-B89C9B230419}"/>
                </a:ext>
              </a:extLst>
            </p:cNvPr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747;p39">
              <a:extLst>
                <a:ext uri="{FF2B5EF4-FFF2-40B4-BE49-F238E27FC236}">
                  <a16:creationId xmlns:a16="http://schemas.microsoft.com/office/drawing/2014/main" id="{8CB017EC-5B18-45CB-A324-66BA9AC92886}"/>
                </a:ext>
              </a:extLst>
            </p:cNvPr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748;p39">
              <a:extLst>
                <a:ext uri="{FF2B5EF4-FFF2-40B4-BE49-F238E27FC236}">
                  <a16:creationId xmlns:a16="http://schemas.microsoft.com/office/drawing/2014/main" id="{EF01CBD1-432E-4A3E-97C1-4558214E7674}"/>
                </a:ext>
              </a:extLst>
            </p:cNvPr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749;p39">
              <a:extLst>
                <a:ext uri="{FF2B5EF4-FFF2-40B4-BE49-F238E27FC236}">
                  <a16:creationId xmlns:a16="http://schemas.microsoft.com/office/drawing/2014/main" id="{D68DE7E4-0555-47FD-9501-0C2007EBDBC0}"/>
                </a:ext>
              </a:extLst>
            </p:cNvPr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750;p39">
              <a:extLst>
                <a:ext uri="{FF2B5EF4-FFF2-40B4-BE49-F238E27FC236}">
                  <a16:creationId xmlns:a16="http://schemas.microsoft.com/office/drawing/2014/main" id="{DD2F9260-05E5-4EEA-96FA-46DF28F7B5A3}"/>
                </a:ext>
              </a:extLst>
            </p:cNvPr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751;p39">
              <a:extLst>
                <a:ext uri="{FF2B5EF4-FFF2-40B4-BE49-F238E27FC236}">
                  <a16:creationId xmlns:a16="http://schemas.microsoft.com/office/drawing/2014/main" id="{98C1D68A-3C74-4859-A086-901F2CE5FB13}"/>
                </a:ext>
              </a:extLst>
            </p:cNvPr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752;p39">
              <a:extLst>
                <a:ext uri="{FF2B5EF4-FFF2-40B4-BE49-F238E27FC236}">
                  <a16:creationId xmlns:a16="http://schemas.microsoft.com/office/drawing/2014/main" id="{9BCEBA72-A4E2-479E-A181-1584E5EFBE9A}"/>
                </a:ext>
              </a:extLst>
            </p:cNvPr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753;p39">
              <a:extLst>
                <a:ext uri="{FF2B5EF4-FFF2-40B4-BE49-F238E27FC236}">
                  <a16:creationId xmlns:a16="http://schemas.microsoft.com/office/drawing/2014/main" id="{14FBBBC7-1D25-4536-8E0B-32F36D873DCE}"/>
                </a:ext>
              </a:extLst>
            </p:cNvPr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754;p39">
              <a:extLst>
                <a:ext uri="{FF2B5EF4-FFF2-40B4-BE49-F238E27FC236}">
                  <a16:creationId xmlns:a16="http://schemas.microsoft.com/office/drawing/2014/main" id="{07CFCB5F-6EF5-4A08-BF5E-AE4AFB548951}"/>
                </a:ext>
              </a:extLst>
            </p:cNvPr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755;p39">
              <a:extLst>
                <a:ext uri="{FF2B5EF4-FFF2-40B4-BE49-F238E27FC236}">
                  <a16:creationId xmlns:a16="http://schemas.microsoft.com/office/drawing/2014/main" id="{A29F0701-BF88-4B3C-A8F3-985BBE449014}"/>
                </a:ext>
              </a:extLst>
            </p:cNvPr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756;p39">
              <a:extLst>
                <a:ext uri="{FF2B5EF4-FFF2-40B4-BE49-F238E27FC236}">
                  <a16:creationId xmlns:a16="http://schemas.microsoft.com/office/drawing/2014/main" id="{C0D924B7-2E05-4CD2-BAED-E47885853474}"/>
                </a:ext>
              </a:extLst>
            </p:cNvPr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757;p39">
              <a:extLst>
                <a:ext uri="{FF2B5EF4-FFF2-40B4-BE49-F238E27FC236}">
                  <a16:creationId xmlns:a16="http://schemas.microsoft.com/office/drawing/2014/main" id="{6098A0E2-3E50-449E-8085-0DBC6CC15C1A}"/>
                </a:ext>
              </a:extLst>
            </p:cNvPr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758;p39">
              <a:extLst>
                <a:ext uri="{FF2B5EF4-FFF2-40B4-BE49-F238E27FC236}">
                  <a16:creationId xmlns:a16="http://schemas.microsoft.com/office/drawing/2014/main" id="{F19EA108-0F73-44E0-8C9D-06870CB3ABD3}"/>
                </a:ext>
              </a:extLst>
            </p:cNvPr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759;p39">
              <a:extLst>
                <a:ext uri="{FF2B5EF4-FFF2-40B4-BE49-F238E27FC236}">
                  <a16:creationId xmlns:a16="http://schemas.microsoft.com/office/drawing/2014/main" id="{492C37C6-1A4F-4D3E-9F9E-3C1E95F45EB4}"/>
                </a:ext>
              </a:extLst>
            </p:cNvPr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760;p39">
              <a:extLst>
                <a:ext uri="{FF2B5EF4-FFF2-40B4-BE49-F238E27FC236}">
                  <a16:creationId xmlns:a16="http://schemas.microsoft.com/office/drawing/2014/main" id="{6C018F9F-831B-4192-9349-24838B8E483C}"/>
                </a:ext>
              </a:extLst>
            </p:cNvPr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761;p39">
              <a:extLst>
                <a:ext uri="{FF2B5EF4-FFF2-40B4-BE49-F238E27FC236}">
                  <a16:creationId xmlns:a16="http://schemas.microsoft.com/office/drawing/2014/main" id="{94C2913D-6511-4AC9-A745-21BA04389C6D}"/>
                </a:ext>
              </a:extLst>
            </p:cNvPr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762;p39">
              <a:extLst>
                <a:ext uri="{FF2B5EF4-FFF2-40B4-BE49-F238E27FC236}">
                  <a16:creationId xmlns:a16="http://schemas.microsoft.com/office/drawing/2014/main" id="{6289EABD-6074-48D9-B521-3AF7951B08C4}"/>
                </a:ext>
              </a:extLst>
            </p:cNvPr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763;p39">
              <a:extLst>
                <a:ext uri="{FF2B5EF4-FFF2-40B4-BE49-F238E27FC236}">
                  <a16:creationId xmlns:a16="http://schemas.microsoft.com/office/drawing/2014/main" id="{A7834A31-F965-408D-B499-E7381A936E00}"/>
                </a:ext>
              </a:extLst>
            </p:cNvPr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764;p39">
              <a:extLst>
                <a:ext uri="{FF2B5EF4-FFF2-40B4-BE49-F238E27FC236}">
                  <a16:creationId xmlns:a16="http://schemas.microsoft.com/office/drawing/2014/main" id="{C495A884-B42F-4E81-8A39-B765AC943983}"/>
                </a:ext>
              </a:extLst>
            </p:cNvPr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765;p39">
              <a:extLst>
                <a:ext uri="{FF2B5EF4-FFF2-40B4-BE49-F238E27FC236}">
                  <a16:creationId xmlns:a16="http://schemas.microsoft.com/office/drawing/2014/main" id="{B2789530-94FE-42EA-8EDA-2B42F3F4711E}"/>
                </a:ext>
              </a:extLst>
            </p:cNvPr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766;p39">
              <a:extLst>
                <a:ext uri="{FF2B5EF4-FFF2-40B4-BE49-F238E27FC236}">
                  <a16:creationId xmlns:a16="http://schemas.microsoft.com/office/drawing/2014/main" id="{94721E2C-3373-4BC4-A6FF-B064B6A33BBB}"/>
                </a:ext>
              </a:extLst>
            </p:cNvPr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767;p39">
              <a:extLst>
                <a:ext uri="{FF2B5EF4-FFF2-40B4-BE49-F238E27FC236}">
                  <a16:creationId xmlns:a16="http://schemas.microsoft.com/office/drawing/2014/main" id="{42FD2F6B-9AD9-4C21-8DFC-4641D61E60C6}"/>
                </a:ext>
              </a:extLst>
            </p:cNvPr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768;p39">
              <a:extLst>
                <a:ext uri="{FF2B5EF4-FFF2-40B4-BE49-F238E27FC236}">
                  <a16:creationId xmlns:a16="http://schemas.microsoft.com/office/drawing/2014/main" id="{C5183F4C-1330-487A-9CC8-2CADB2910536}"/>
                </a:ext>
              </a:extLst>
            </p:cNvPr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769;p39">
              <a:extLst>
                <a:ext uri="{FF2B5EF4-FFF2-40B4-BE49-F238E27FC236}">
                  <a16:creationId xmlns:a16="http://schemas.microsoft.com/office/drawing/2014/main" id="{4F37DB11-15BF-47D9-A128-3A09BE5BBB3C}"/>
                </a:ext>
              </a:extLst>
            </p:cNvPr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770;p39">
              <a:extLst>
                <a:ext uri="{FF2B5EF4-FFF2-40B4-BE49-F238E27FC236}">
                  <a16:creationId xmlns:a16="http://schemas.microsoft.com/office/drawing/2014/main" id="{3FC0A572-0792-4C86-863F-58919EDD37A5}"/>
                </a:ext>
              </a:extLst>
            </p:cNvPr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771;p39">
              <a:extLst>
                <a:ext uri="{FF2B5EF4-FFF2-40B4-BE49-F238E27FC236}">
                  <a16:creationId xmlns:a16="http://schemas.microsoft.com/office/drawing/2014/main" id="{C75D8DCF-4137-4074-B762-97DED8F24AE1}"/>
                </a:ext>
              </a:extLst>
            </p:cNvPr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772;p39">
              <a:extLst>
                <a:ext uri="{FF2B5EF4-FFF2-40B4-BE49-F238E27FC236}">
                  <a16:creationId xmlns:a16="http://schemas.microsoft.com/office/drawing/2014/main" id="{915C47C8-D474-4424-8559-E0678F1706CB}"/>
                </a:ext>
              </a:extLst>
            </p:cNvPr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773;p39">
              <a:extLst>
                <a:ext uri="{FF2B5EF4-FFF2-40B4-BE49-F238E27FC236}">
                  <a16:creationId xmlns:a16="http://schemas.microsoft.com/office/drawing/2014/main" id="{25C75AAA-D99D-466A-9916-AA8249D79A0A}"/>
                </a:ext>
              </a:extLst>
            </p:cNvPr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774;p39">
              <a:extLst>
                <a:ext uri="{FF2B5EF4-FFF2-40B4-BE49-F238E27FC236}">
                  <a16:creationId xmlns:a16="http://schemas.microsoft.com/office/drawing/2014/main" id="{93C68459-09E4-4B70-A363-F50BD4BC2D8A}"/>
                </a:ext>
              </a:extLst>
            </p:cNvPr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775;p39">
              <a:extLst>
                <a:ext uri="{FF2B5EF4-FFF2-40B4-BE49-F238E27FC236}">
                  <a16:creationId xmlns:a16="http://schemas.microsoft.com/office/drawing/2014/main" id="{D25F1D26-E367-41E6-A794-03620F2EE294}"/>
                </a:ext>
              </a:extLst>
            </p:cNvPr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776;p39">
              <a:extLst>
                <a:ext uri="{FF2B5EF4-FFF2-40B4-BE49-F238E27FC236}">
                  <a16:creationId xmlns:a16="http://schemas.microsoft.com/office/drawing/2014/main" id="{B734156A-4579-4ECD-9AD9-C2B4E3A61F73}"/>
                </a:ext>
              </a:extLst>
            </p:cNvPr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777;p39">
              <a:extLst>
                <a:ext uri="{FF2B5EF4-FFF2-40B4-BE49-F238E27FC236}">
                  <a16:creationId xmlns:a16="http://schemas.microsoft.com/office/drawing/2014/main" id="{A2EE5172-5FD0-4ED7-AFAB-C65BB1343BAC}"/>
                </a:ext>
              </a:extLst>
            </p:cNvPr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778;p39">
              <a:extLst>
                <a:ext uri="{FF2B5EF4-FFF2-40B4-BE49-F238E27FC236}">
                  <a16:creationId xmlns:a16="http://schemas.microsoft.com/office/drawing/2014/main" id="{463D6E6F-E8C1-4385-B638-4BCD14303B1A}"/>
                </a:ext>
              </a:extLst>
            </p:cNvPr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779;p39">
              <a:extLst>
                <a:ext uri="{FF2B5EF4-FFF2-40B4-BE49-F238E27FC236}">
                  <a16:creationId xmlns:a16="http://schemas.microsoft.com/office/drawing/2014/main" id="{D6542D3C-7EA2-4642-BCED-B1275248C12E}"/>
                </a:ext>
              </a:extLst>
            </p:cNvPr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780;p39">
              <a:extLst>
                <a:ext uri="{FF2B5EF4-FFF2-40B4-BE49-F238E27FC236}">
                  <a16:creationId xmlns:a16="http://schemas.microsoft.com/office/drawing/2014/main" id="{EF82412A-F695-4B55-AB24-1FF3F925EBA3}"/>
                </a:ext>
              </a:extLst>
            </p:cNvPr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781;p39">
              <a:extLst>
                <a:ext uri="{FF2B5EF4-FFF2-40B4-BE49-F238E27FC236}">
                  <a16:creationId xmlns:a16="http://schemas.microsoft.com/office/drawing/2014/main" id="{8E83B1F8-E00D-416F-A09C-A2DDE30666AE}"/>
                </a:ext>
              </a:extLst>
            </p:cNvPr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782;p39">
              <a:extLst>
                <a:ext uri="{FF2B5EF4-FFF2-40B4-BE49-F238E27FC236}">
                  <a16:creationId xmlns:a16="http://schemas.microsoft.com/office/drawing/2014/main" id="{469086E4-BC8A-4BDF-851E-C0F973387B36}"/>
                </a:ext>
              </a:extLst>
            </p:cNvPr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783;p39">
              <a:extLst>
                <a:ext uri="{FF2B5EF4-FFF2-40B4-BE49-F238E27FC236}">
                  <a16:creationId xmlns:a16="http://schemas.microsoft.com/office/drawing/2014/main" id="{33126F49-3D4E-4F31-8E24-EB111C2A82A6}"/>
                </a:ext>
              </a:extLst>
            </p:cNvPr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784;p39">
              <a:extLst>
                <a:ext uri="{FF2B5EF4-FFF2-40B4-BE49-F238E27FC236}">
                  <a16:creationId xmlns:a16="http://schemas.microsoft.com/office/drawing/2014/main" id="{2AF7B8D6-8B07-48F5-9FC4-E4AFCB2A3CFB}"/>
                </a:ext>
              </a:extLst>
            </p:cNvPr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785;p39">
              <a:extLst>
                <a:ext uri="{FF2B5EF4-FFF2-40B4-BE49-F238E27FC236}">
                  <a16:creationId xmlns:a16="http://schemas.microsoft.com/office/drawing/2014/main" id="{0CA4801D-A616-49CE-A1DA-80CA805C939C}"/>
                </a:ext>
              </a:extLst>
            </p:cNvPr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786;p39">
              <a:extLst>
                <a:ext uri="{FF2B5EF4-FFF2-40B4-BE49-F238E27FC236}">
                  <a16:creationId xmlns:a16="http://schemas.microsoft.com/office/drawing/2014/main" id="{564877B2-C830-4F2C-849B-23DAD6CD615A}"/>
                </a:ext>
              </a:extLst>
            </p:cNvPr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787;p39">
              <a:extLst>
                <a:ext uri="{FF2B5EF4-FFF2-40B4-BE49-F238E27FC236}">
                  <a16:creationId xmlns:a16="http://schemas.microsoft.com/office/drawing/2014/main" id="{F22DE18A-682F-457C-A882-51F9DB7279AE}"/>
                </a:ext>
              </a:extLst>
            </p:cNvPr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788;p39">
              <a:extLst>
                <a:ext uri="{FF2B5EF4-FFF2-40B4-BE49-F238E27FC236}">
                  <a16:creationId xmlns:a16="http://schemas.microsoft.com/office/drawing/2014/main" id="{0BB271C5-DEAD-40C7-9C2B-AA52B63C9D39}"/>
                </a:ext>
              </a:extLst>
            </p:cNvPr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789;p39">
              <a:extLst>
                <a:ext uri="{FF2B5EF4-FFF2-40B4-BE49-F238E27FC236}">
                  <a16:creationId xmlns:a16="http://schemas.microsoft.com/office/drawing/2014/main" id="{7DDF8C89-6B22-45A8-9A86-BE1064B12775}"/>
                </a:ext>
              </a:extLst>
            </p:cNvPr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790;p39">
              <a:extLst>
                <a:ext uri="{FF2B5EF4-FFF2-40B4-BE49-F238E27FC236}">
                  <a16:creationId xmlns:a16="http://schemas.microsoft.com/office/drawing/2014/main" id="{FD3FA7B4-5470-46A9-94FE-B82086FE3750}"/>
                </a:ext>
              </a:extLst>
            </p:cNvPr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791;p39">
              <a:extLst>
                <a:ext uri="{FF2B5EF4-FFF2-40B4-BE49-F238E27FC236}">
                  <a16:creationId xmlns:a16="http://schemas.microsoft.com/office/drawing/2014/main" id="{7BEE3A80-F1E1-4D79-918A-F495073238EF}"/>
                </a:ext>
              </a:extLst>
            </p:cNvPr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792;p39">
              <a:extLst>
                <a:ext uri="{FF2B5EF4-FFF2-40B4-BE49-F238E27FC236}">
                  <a16:creationId xmlns:a16="http://schemas.microsoft.com/office/drawing/2014/main" id="{78519082-F7AD-41E4-8C6A-81704E11D57A}"/>
                </a:ext>
              </a:extLst>
            </p:cNvPr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793;p39">
              <a:extLst>
                <a:ext uri="{FF2B5EF4-FFF2-40B4-BE49-F238E27FC236}">
                  <a16:creationId xmlns:a16="http://schemas.microsoft.com/office/drawing/2014/main" id="{4A347AC9-5A54-44DD-833C-76C456D825D5}"/>
                </a:ext>
              </a:extLst>
            </p:cNvPr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794;p39">
              <a:extLst>
                <a:ext uri="{FF2B5EF4-FFF2-40B4-BE49-F238E27FC236}">
                  <a16:creationId xmlns:a16="http://schemas.microsoft.com/office/drawing/2014/main" id="{A23032FF-CB41-4777-98AC-382DEDBEE025}"/>
                </a:ext>
              </a:extLst>
            </p:cNvPr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795;p39">
              <a:extLst>
                <a:ext uri="{FF2B5EF4-FFF2-40B4-BE49-F238E27FC236}">
                  <a16:creationId xmlns:a16="http://schemas.microsoft.com/office/drawing/2014/main" id="{88031013-337C-4C9A-9F33-B2546E12C62F}"/>
                </a:ext>
              </a:extLst>
            </p:cNvPr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796;p39">
              <a:extLst>
                <a:ext uri="{FF2B5EF4-FFF2-40B4-BE49-F238E27FC236}">
                  <a16:creationId xmlns:a16="http://schemas.microsoft.com/office/drawing/2014/main" id="{C18FC143-E7BA-4B21-B8DC-3CA7731211E4}"/>
                </a:ext>
              </a:extLst>
            </p:cNvPr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797;p39">
              <a:extLst>
                <a:ext uri="{FF2B5EF4-FFF2-40B4-BE49-F238E27FC236}">
                  <a16:creationId xmlns:a16="http://schemas.microsoft.com/office/drawing/2014/main" id="{989C2F53-580F-4CB6-91B1-0EF009ABF5F0}"/>
                </a:ext>
              </a:extLst>
            </p:cNvPr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798;p39">
              <a:extLst>
                <a:ext uri="{FF2B5EF4-FFF2-40B4-BE49-F238E27FC236}">
                  <a16:creationId xmlns:a16="http://schemas.microsoft.com/office/drawing/2014/main" id="{393F7151-CF9E-481A-918C-DD18ABCB63CC}"/>
                </a:ext>
              </a:extLst>
            </p:cNvPr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799;p39">
              <a:extLst>
                <a:ext uri="{FF2B5EF4-FFF2-40B4-BE49-F238E27FC236}">
                  <a16:creationId xmlns:a16="http://schemas.microsoft.com/office/drawing/2014/main" id="{A446294A-EF43-49E2-B2FF-6CF8C5639949}"/>
                </a:ext>
              </a:extLst>
            </p:cNvPr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800;p39">
              <a:extLst>
                <a:ext uri="{FF2B5EF4-FFF2-40B4-BE49-F238E27FC236}">
                  <a16:creationId xmlns:a16="http://schemas.microsoft.com/office/drawing/2014/main" id="{E4AE2450-2240-4FB5-9BF7-C614A84945CE}"/>
                </a:ext>
              </a:extLst>
            </p:cNvPr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801;p39">
              <a:extLst>
                <a:ext uri="{FF2B5EF4-FFF2-40B4-BE49-F238E27FC236}">
                  <a16:creationId xmlns:a16="http://schemas.microsoft.com/office/drawing/2014/main" id="{DC4EFFB6-669F-4A9A-8713-CC9F9A1BE205}"/>
                </a:ext>
              </a:extLst>
            </p:cNvPr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802;p39">
              <a:extLst>
                <a:ext uri="{FF2B5EF4-FFF2-40B4-BE49-F238E27FC236}">
                  <a16:creationId xmlns:a16="http://schemas.microsoft.com/office/drawing/2014/main" id="{6D91B022-45E4-476D-B916-3778BFB2D0AD}"/>
                </a:ext>
              </a:extLst>
            </p:cNvPr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803;p39">
              <a:extLst>
                <a:ext uri="{FF2B5EF4-FFF2-40B4-BE49-F238E27FC236}">
                  <a16:creationId xmlns:a16="http://schemas.microsoft.com/office/drawing/2014/main" id="{878AA152-2B4C-4F64-B4FF-7E67191DFB69}"/>
                </a:ext>
              </a:extLst>
            </p:cNvPr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804;p39">
              <a:extLst>
                <a:ext uri="{FF2B5EF4-FFF2-40B4-BE49-F238E27FC236}">
                  <a16:creationId xmlns:a16="http://schemas.microsoft.com/office/drawing/2014/main" id="{C2F1CCB8-A184-4047-9A24-9C5DF753B302}"/>
                </a:ext>
              </a:extLst>
            </p:cNvPr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805;p39">
              <a:extLst>
                <a:ext uri="{FF2B5EF4-FFF2-40B4-BE49-F238E27FC236}">
                  <a16:creationId xmlns:a16="http://schemas.microsoft.com/office/drawing/2014/main" id="{0546230F-BE52-4503-865E-951E45EB8A13}"/>
                </a:ext>
              </a:extLst>
            </p:cNvPr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806;p39">
              <a:extLst>
                <a:ext uri="{FF2B5EF4-FFF2-40B4-BE49-F238E27FC236}">
                  <a16:creationId xmlns:a16="http://schemas.microsoft.com/office/drawing/2014/main" id="{39ECE8E9-EA76-4315-A728-F7E0F11C1111}"/>
                </a:ext>
              </a:extLst>
            </p:cNvPr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807;p39">
              <a:extLst>
                <a:ext uri="{FF2B5EF4-FFF2-40B4-BE49-F238E27FC236}">
                  <a16:creationId xmlns:a16="http://schemas.microsoft.com/office/drawing/2014/main" id="{03603B99-2109-413A-9499-D96BF593B609}"/>
                </a:ext>
              </a:extLst>
            </p:cNvPr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808;p39">
              <a:extLst>
                <a:ext uri="{FF2B5EF4-FFF2-40B4-BE49-F238E27FC236}">
                  <a16:creationId xmlns:a16="http://schemas.microsoft.com/office/drawing/2014/main" id="{E13A7347-EFF5-463D-A590-8D6FDDF24AA2}"/>
                </a:ext>
              </a:extLst>
            </p:cNvPr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809;p39">
              <a:extLst>
                <a:ext uri="{FF2B5EF4-FFF2-40B4-BE49-F238E27FC236}">
                  <a16:creationId xmlns:a16="http://schemas.microsoft.com/office/drawing/2014/main" id="{7789CE48-ED81-4DF3-87E7-490D5FCBAEE0}"/>
                </a:ext>
              </a:extLst>
            </p:cNvPr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810;p39">
              <a:extLst>
                <a:ext uri="{FF2B5EF4-FFF2-40B4-BE49-F238E27FC236}">
                  <a16:creationId xmlns:a16="http://schemas.microsoft.com/office/drawing/2014/main" id="{94428711-C1FF-46A7-B1AA-35FC2755BA53}"/>
                </a:ext>
              </a:extLst>
            </p:cNvPr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811;p39">
              <a:extLst>
                <a:ext uri="{FF2B5EF4-FFF2-40B4-BE49-F238E27FC236}">
                  <a16:creationId xmlns:a16="http://schemas.microsoft.com/office/drawing/2014/main" id="{E8A30A5B-1F7C-4115-82CF-57A72A75B1D2}"/>
                </a:ext>
              </a:extLst>
            </p:cNvPr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812;p39">
              <a:extLst>
                <a:ext uri="{FF2B5EF4-FFF2-40B4-BE49-F238E27FC236}">
                  <a16:creationId xmlns:a16="http://schemas.microsoft.com/office/drawing/2014/main" id="{4067111A-9D90-472C-937F-2C369E9C0F92}"/>
                </a:ext>
              </a:extLst>
            </p:cNvPr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813;p39">
              <a:extLst>
                <a:ext uri="{FF2B5EF4-FFF2-40B4-BE49-F238E27FC236}">
                  <a16:creationId xmlns:a16="http://schemas.microsoft.com/office/drawing/2014/main" id="{B3DF7630-7C8C-4B0B-949E-8C3F3C5EE8DD}"/>
                </a:ext>
              </a:extLst>
            </p:cNvPr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814;p39">
              <a:extLst>
                <a:ext uri="{FF2B5EF4-FFF2-40B4-BE49-F238E27FC236}">
                  <a16:creationId xmlns:a16="http://schemas.microsoft.com/office/drawing/2014/main" id="{3144388A-89F2-4451-AB2D-06F6335C393F}"/>
                </a:ext>
              </a:extLst>
            </p:cNvPr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815;p39">
              <a:extLst>
                <a:ext uri="{FF2B5EF4-FFF2-40B4-BE49-F238E27FC236}">
                  <a16:creationId xmlns:a16="http://schemas.microsoft.com/office/drawing/2014/main" id="{8D20BA64-7A94-4608-98E9-A1DB8E81C230}"/>
                </a:ext>
              </a:extLst>
            </p:cNvPr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816;p39">
              <a:extLst>
                <a:ext uri="{FF2B5EF4-FFF2-40B4-BE49-F238E27FC236}">
                  <a16:creationId xmlns:a16="http://schemas.microsoft.com/office/drawing/2014/main" id="{8DD1E959-581F-45CF-BC2A-7C28EDEA93D7}"/>
                </a:ext>
              </a:extLst>
            </p:cNvPr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817;p39">
              <a:extLst>
                <a:ext uri="{FF2B5EF4-FFF2-40B4-BE49-F238E27FC236}">
                  <a16:creationId xmlns:a16="http://schemas.microsoft.com/office/drawing/2014/main" id="{366F34BB-7DDA-4669-B4DF-227F48C79DC1}"/>
                </a:ext>
              </a:extLst>
            </p:cNvPr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818;p39">
              <a:extLst>
                <a:ext uri="{FF2B5EF4-FFF2-40B4-BE49-F238E27FC236}">
                  <a16:creationId xmlns:a16="http://schemas.microsoft.com/office/drawing/2014/main" id="{725FEC2C-E3FE-4376-9FC9-E9768FF77645}"/>
                </a:ext>
              </a:extLst>
            </p:cNvPr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819;p39">
              <a:extLst>
                <a:ext uri="{FF2B5EF4-FFF2-40B4-BE49-F238E27FC236}">
                  <a16:creationId xmlns:a16="http://schemas.microsoft.com/office/drawing/2014/main" id="{823EFBA1-CFC6-4BBE-8CAD-8960C07F91B5}"/>
                </a:ext>
              </a:extLst>
            </p:cNvPr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820;p39">
              <a:extLst>
                <a:ext uri="{FF2B5EF4-FFF2-40B4-BE49-F238E27FC236}">
                  <a16:creationId xmlns:a16="http://schemas.microsoft.com/office/drawing/2014/main" id="{1FA8ACD3-29DC-4CED-91E0-283B3F013049}"/>
                </a:ext>
              </a:extLst>
            </p:cNvPr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821;p39">
              <a:extLst>
                <a:ext uri="{FF2B5EF4-FFF2-40B4-BE49-F238E27FC236}">
                  <a16:creationId xmlns:a16="http://schemas.microsoft.com/office/drawing/2014/main" id="{FA8413CD-9EA2-44D1-A927-46AD3DB0EBC7}"/>
                </a:ext>
              </a:extLst>
            </p:cNvPr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822;p39">
              <a:extLst>
                <a:ext uri="{FF2B5EF4-FFF2-40B4-BE49-F238E27FC236}">
                  <a16:creationId xmlns:a16="http://schemas.microsoft.com/office/drawing/2014/main" id="{C3E64C6E-2396-4F0C-A3F2-20CFEB6156CE}"/>
                </a:ext>
              </a:extLst>
            </p:cNvPr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823;p39">
              <a:extLst>
                <a:ext uri="{FF2B5EF4-FFF2-40B4-BE49-F238E27FC236}">
                  <a16:creationId xmlns:a16="http://schemas.microsoft.com/office/drawing/2014/main" id="{83266DBF-E395-4EE6-9AA2-D2463210EAA5}"/>
                </a:ext>
              </a:extLst>
            </p:cNvPr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824;p39">
              <a:extLst>
                <a:ext uri="{FF2B5EF4-FFF2-40B4-BE49-F238E27FC236}">
                  <a16:creationId xmlns:a16="http://schemas.microsoft.com/office/drawing/2014/main" id="{9E436242-28E0-405D-9FF8-EACB9CA2C9E8}"/>
                </a:ext>
              </a:extLst>
            </p:cNvPr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825;p39">
              <a:extLst>
                <a:ext uri="{FF2B5EF4-FFF2-40B4-BE49-F238E27FC236}">
                  <a16:creationId xmlns:a16="http://schemas.microsoft.com/office/drawing/2014/main" id="{9D2A859C-E2FA-425D-BF2E-0F783DBE357E}"/>
                </a:ext>
              </a:extLst>
            </p:cNvPr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826;p39">
              <a:extLst>
                <a:ext uri="{FF2B5EF4-FFF2-40B4-BE49-F238E27FC236}">
                  <a16:creationId xmlns:a16="http://schemas.microsoft.com/office/drawing/2014/main" id="{A3C0482F-BA4A-44F9-B6A0-36420D563122}"/>
                </a:ext>
              </a:extLst>
            </p:cNvPr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827;p39">
              <a:extLst>
                <a:ext uri="{FF2B5EF4-FFF2-40B4-BE49-F238E27FC236}">
                  <a16:creationId xmlns:a16="http://schemas.microsoft.com/office/drawing/2014/main" id="{3B912DE6-453E-4EDB-A034-E464022078BC}"/>
                </a:ext>
              </a:extLst>
            </p:cNvPr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828;p39">
              <a:extLst>
                <a:ext uri="{FF2B5EF4-FFF2-40B4-BE49-F238E27FC236}">
                  <a16:creationId xmlns:a16="http://schemas.microsoft.com/office/drawing/2014/main" id="{4720633B-4CFC-4B8D-81E3-2FED9417801A}"/>
                </a:ext>
              </a:extLst>
            </p:cNvPr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829;p39">
              <a:extLst>
                <a:ext uri="{FF2B5EF4-FFF2-40B4-BE49-F238E27FC236}">
                  <a16:creationId xmlns:a16="http://schemas.microsoft.com/office/drawing/2014/main" id="{04EF6BEF-AC36-4597-92A6-2755006FDB37}"/>
                </a:ext>
              </a:extLst>
            </p:cNvPr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830;p39">
              <a:extLst>
                <a:ext uri="{FF2B5EF4-FFF2-40B4-BE49-F238E27FC236}">
                  <a16:creationId xmlns:a16="http://schemas.microsoft.com/office/drawing/2014/main" id="{7005A3F5-F097-4E00-BADF-F434A7B38DAE}"/>
                </a:ext>
              </a:extLst>
            </p:cNvPr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831;p39">
              <a:extLst>
                <a:ext uri="{FF2B5EF4-FFF2-40B4-BE49-F238E27FC236}">
                  <a16:creationId xmlns:a16="http://schemas.microsoft.com/office/drawing/2014/main" id="{E7D99919-BE36-48F8-9D63-920735F22E66}"/>
                </a:ext>
              </a:extLst>
            </p:cNvPr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832;p39">
              <a:extLst>
                <a:ext uri="{FF2B5EF4-FFF2-40B4-BE49-F238E27FC236}">
                  <a16:creationId xmlns:a16="http://schemas.microsoft.com/office/drawing/2014/main" id="{E39A1B2F-AE41-492F-8AC0-5A4FEFA6F165}"/>
                </a:ext>
              </a:extLst>
            </p:cNvPr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833;p39">
              <a:extLst>
                <a:ext uri="{FF2B5EF4-FFF2-40B4-BE49-F238E27FC236}">
                  <a16:creationId xmlns:a16="http://schemas.microsoft.com/office/drawing/2014/main" id="{15D87254-B5BA-42DE-A409-61BE6212EB3B}"/>
                </a:ext>
              </a:extLst>
            </p:cNvPr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834;p39">
              <a:extLst>
                <a:ext uri="{FF2B5EF4-FFF2-40B4-BE49-F238E27FC236}">
                  <a16:creationId xmlns:a16="http://schemas.microsoft.com/office/drawing/2014/main" id="{64A8FDA5-2D1E-4D53-B819-43847F58825B}"/>
                </a:ext>
              </a:extLst>
            </p:cNvPr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835;p39">
              <a:extLst>
                <a:ext uri="{FF2B5EF4-FFF2-40B4-BE49-F238E27FC236}">
                  <a16:creationId xmlns:a16="http://schemas.microsoft.com/office/drawing/2014/main" id="{DB16ECF0-780C-4002-BFCB-41A9227CAEAE}"/>
                </a:ext>
              </a:extLst>
            </p:cNvPr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836;p39">
              <a:extLst>
                <a:ext uri="{FF2B5EF4-FFF2-40B4-BE49-F238E27FC236}">
                  <a16:creationId xmlns:a16="http://schemas.microsoft.com/office/drawing/2014/main" id="{875D92A3-4C72-4175-BB64-E589B719DF0E}"/>
                </a:ext>
              </a:extLst>
            </p:cNvPr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837;p39">
              <a:extLst>
                <a:ext uri="{FF2B5EF4-FFF2-40B4-BE49-F238E27FC236}">
                  <a16:creationId xmlns:a16="http://schemas.microsoft.com/office/drawing/2014/main" id="{ED768418-2E57-4DE2-9DAE-26997A18C038}"/>
                </a:ext>
              </a:extLst>
            </p:cNvPr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838;p39">
              <a:extLst>
                <a:ext uri="{FF2B5EF4-FFF2-40B4-BE49-F238E27FC236}">
                  <a16:creationId xmlns:a16="http://schemas.microsoft.com/office/drawing/2014/main" id="{2BBDF14D-A5D6-4971-92F0-0F33446F5566}"/>
                </a:ext>
              </a:extLst>
            </p:cNvPr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839;p39">
              <a:extLst>
                <a:ext uri="{FF2B5EF4-FFF2-40B4-BE49-F238E27FC236}">
                  <a16:creationId xmlns:a16="http://schemas.microsoft.com/office/drawing/2014/main" id="{ED8F6DE4-B5B8-4802-BE14-9D4577851319}"/>
                </a:ext>
              </a:extLst>
            </p:cNvPr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840;p39">
              <a:extLst>
                <a:ext uri="{FF2B5EF4-FFF2-40B4-BE49-F238E27FC236}">
                  <a16:creationId xmlns:a16="http://schemas.microsoft.com/office/drawing/2014/main" id="{033AF506-3ADD-43D3-A80B-D79DFEEA5C3C}"/>
                </a:ext>
              </a:extLst>
            </p:cNvPr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841;p39">
              <a:extLst>
                <a:ext uri="{FF2B5EF4-FFF2-40B4-BE49-F238E27FC236}">
                  <a16:creationId xmlns:a16="http://schemas.microsoft.com/office/drawing/2014/main" id="{1CEDC708-67A0-4FA2-969E-E2BD8742F8BF}"/>
                </a:ext>
              </a:extLst>
            </p:cNvPr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842;p39">
              <a:extLst>
                <a:ext uri="{FF2B5EF4-FFF2-40B4-BE49-F238E27FC236}">
                  <a16:creationId xmlns:a16="http://schemas.microsoft.com/office/drawing/2014/main" id="{EF76253A-A752-40CB-8D96-A0F88290C754}"/>
                </a:ext>
              </a:extLst>
            </p:cNvPr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843;p39">
              <a:extLst>
                <a:ext uri="{FF2B5EF4-FFF2-40B4-BE49-F238E27FC236}">
                  <a16:creationId xmlns:a16="http://schemas.microsoft.com/office/drawing/2014/main" id="{678F8CBC-EC91-4791-B364-AC7A2C102142}"/>
                </a:ext>
              </a:extLst>
            </p:cNvPr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844;p39">
              <a:extLst>
                <a:ext uri="{FF2B5EF4-FFF2-40B4-BE49-F238E27FC236}">
                  <a16:creationId xmlns:a16="http://schemas.microsoft.com/office/drawing/2014/main" id="{37C22741-BE97-416A-9D3F-70247895F461}"/>
                </a:ext>
              </a:extLst>
            </p:cNvPr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845;p39">
              <a:extLst>
                <a:ext uri="{FF2B5EF4-FFF2-40B4-BE49-F238E27FC236}">
                  <a16:creationId xmlns:a16="http://schemas.microsoft.com/office/drawing/2014/main" id="{3DC136F0-A90E-46CC-8460-7A10ED66B8D6}"/>
                </a:ext>
              </a:extLst>
            </p:cNvPr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846;p39">
              <a:extLst>
                <a:ext uri="{FF2B5EF4-FFF2-40B4-BE49-F238E27FC236}">
                  <a16:creationId xmlns:a16="http://schemas.microsoft.com/office/drawing/2014/main" id="{9CC00E54-32E9-48DE-B166-3C0FC1056C53}"/>
                </a:ext>
              </a:extLst>
            </p:cNvPr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847;p39">
              <a:extLst>
                <a:ext uri="{FF2B5EF4-FFF2-40B4-BE49-F238E27FC236}">
                  <a16:creationId xmlns:a16="http://schemas.microsoft.com/office/drawing/2014/main" id="{5C6A515C-EDA3-4B2C-9A96-EBD5AFB096A8}"/>
                </a:ext>
              </a:extLst>
            </p:cNvPr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848;p39">
              <a:extLst>
                <a:ext uri="{FF2B5EF4-FFF2-40B4-BE49-F238E27FC236}">
                  <a16:creationId xmlns:a16="http://schemas.microsoft.com/office/drawing/2014/main" id="{B82A9799-8EE5-4703-88C3-B75878228BC5}"/>
                </a:ext>
              </a:extLst>
            </p:cNvPr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849;p39">
              <a:extLst>
                <a:ext uri="{FF2B5EF4-FFF2-40B4-BE49-F238E27FC236}">
                  <a16:creationId xmlns:a16="http://schemas.microsoft.com/office/drawing/2014/main" id="{C0115887-3CF0-4CDE-BF3B-D4E4E4058B7D}"/>
                </a:ext>
              </a:extLst>
            </p:cNvPr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850;p39">
              <a:extLst>
                <a:ext uri="{FF2B5EF4-FFF2-40B4-BE49-F238E27FC236}">
                  <a16:creationId xmlns:a16="http://schemas.microsoft.com/office/drawing/2014/main" id="{0910EB41-85DD-460D-AD5B-622EAAA3B373}"/>
                </a:ext>
              </a:extLst>
            </p:cNvPr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851;p39">
              <a:extLst>
                <a:ext uri="{FF2B5EF4-FFF2-40B4-BE49-F238E27FC236}">
                  <a16:creationId xmlns:a16="http://schemas.microsoft.com/office/drawing/2014/main" id="{DE4CEF3B-41DB-4B38-93D4-E2D2F2B49556}"/>
                </a:ext>
              </a:extLst>
            </p:cNvPr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852;p39">
              <a:extLst>
                <a:ext uri="{FF2B5EF4-FFF2-40B4-BE49-F238E27FC236}">
                  <a16:creationId xmlns:a16="http://schemas.microsoft.com/office/drawing/2014/main" id="{63928C2B-AC49-4B7A-94F9-66E65D17CFB1}"/>
                </a:ext>
              </a:extLst>
            </p:cNvPr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853;p39">
              <a:extLst>
                <a:ext uri="{FF2B5EF4-FFF2-40B4-BE49-F238E27FC236}">
                  <a16:creationId xmlns:a16="http://schemas.microsoft.com/office/drawing/2014/main" id="{23DD3123-6FA8-482A-BE43-8B2FE713BB10}"/>
                </a:ext>
              </a:extLst>
            </p:cNvPr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854;p39">
              <a:extLst>
                <a:ext uri="{FF2B5EF4-FFF2-40B4-BE49-F238E27FC236}">
                  <a16:creationId xmlns:a16="http://schemas.microsoft.com/office/drawing/2014/main" id="{69F9E60A-0CB8-40D3-B788-13559958E359}"/>
                </a:ext>
              </a:extLst>
            </p:cNvPr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855;p39">
              <a:extLst>
                <a:ext uri="{FF2B5EF4-FFF2-40B4-BE49-F238E27FC236}">
                  <a16:creationId xmlns:a16="http://schemas.microsoft.com/office/drawing/2014/main" id="{844BE5F2-57FB-4C23-8015-209D21614DFE}"/>
                </a:ext>
              </a:extLst>
            </p:cNvPr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856;p39">
              <a:extLst>
                <a:ext uri="{FF2B5EF4-FFF2-40B4-BE49-F238E27FC236}">
                  <a16:creationId xmlns:a16="http://schemas.microsoft.com/office/drawing/2014/main" id="{A8CAA5CC-8ECE-40F9-A8E4-DD30CD433FC4}"/>
                </a:ext>
              </a:extLst>
            </p:cNvPr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857;p39">
              <a:extLst>
                <a:ext uri="{FF2B5EF4-FFF2-40B4-BE49-F238E27FC236}">
                  <a16:creationId xmlns:a16="http://schemas.microsoft.com/office/drawing/2014/main" id="{E5E68D26-C055-4AE9-B68B-8C4C9B8A7AD2}"/>
                </a:ext>
              </a:extLst>
            </p:cNvPr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858;p39">
              <a:extLst>
                <a:ext uri="{FF2B5EF4-FFF2-40B4-BE49-F238E27FC236}">
                  <a16:creationId xmlns:a16="http://schemas.microsoft.com/office/drawing/2014/main" id="{17FBCA4B-96E5-4D91-9A2D-E782FC1E4951}"/>
                </a:ext>
              </a:extLst>
            </p:cNvPr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859;p39">
              <a:extLst>
                <a:ext uri="{FF2B5EF4-FFF2-40B4-BE49-F238E27FC236}">
                  <a16:creationId xmlns:a16="http://schemas.microsoft.com/office/drawing/2014/main" id="{0C2AC9C3-8795-4E89-94AE-C2ABEE9648A2}"/>
                </a:ext>
              </a:extLst>
            </p:cNvPr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860;p39">
              <a:extLst>
                <a:ext uri="{FF2B5EF4-FFF2-40B4-BE49-F238E27FC236}">
                  <a16:creationId xmlns:a16="http://schemas.microsoft.com/office/drawing/2014/main" id="{FD426911-C591-4421-A429-D72F874C0162}"/>
                </a:ext>
              </a:extLst>
            </p:cNvPr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861;p39">
              <a:extLst>
                <a:ext uri="{FF2B5EF4-FFF2-40B4-BE49-F238E27FC236}">
                  <a16:creationId xmlns:a16="http://schemas.microsoft.com/office/drawing/2014/main" id="{5447A918-6460-49C9-8FD0-7FC71136B98D}"/>
                </a:ext>
              </a:extLst>
            </p:cNvPr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862;p39">
              <a:extLst>
                <a:ext uri="{FF2B5EF4-FFF2-40B4-BE49-F238E27FC236}">
                  <a16:creationId xmlns:a16="http://schemas.microsoft.com/office/drawing/2014/main" id="{25EECAEC-0942-4BF5-8034-B32DCD068251}"/>
                </a:ext>
              </a:extLst>
            </p:cNvPr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863;p39">
              <a:extLst>
                <a:ext uri="{FF2B5EF4-FFF2-40B4-BE49-F238E27FC236}">
                  <a16:creationId xmlns:a16="http://schemas.microsoft.com/office/drawing/2014/main" id="{4B8F5026-4F6C-4F56-A2DD-35EAA26B3E3C}"/>
                </a:ext>
              </a:extLst>
            </p:cNvPr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864;p39">
              <a:extLst>
                <a:ext uri="{FF2B5EF4-FFF2-40B4-BE49-F238E27FC236}">
                  <a16:creationId xmlns:a16="http://schemas.microsoft.com/office/drawing/2014/main" id="{FFBA4E3D-41D8-47ED-AD8D-91BAF890D224}"/>
                </a:ext>
              </a:extLst>
            </p:cNvPr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865;p39">
              <a:extLst>
                <a:ext uri="{FF2B5EF4-FFF2-40B4-BE49-F238E27FC236}">
                  <a16:creationId xmlns:a16="http://schemas.microsoft.com/office/drawing/2014/main" id="{EA28D58F-610E-4A29-AA9C-3625E32DAB99}"/>
                </a:ext>
              </a:extLst>
            </p:cNvPr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866;p39">
              <a:extLst>
                <a:ext uri="{FF2B5EF4-FFF2-40B4-BE49-F238E27FC236}">
                  <a16:creationId xmlns:a16="http://schemas.microsoft.com/office/drawing/2014/main" id="{BF6E4725-BDBE-4F05-AA12-9C838E617F89}"/>
                </a:ext>
              </a:extLst>
            </p:cNvPr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867;p39">
              <a:extLst>
                <a:ext uri="{FF2B5EF4-FFF2-40B4-BE49-F238E27FC236}">
                  <a16:creationId xmlns:a16="http://schemas.microsoft.com/office/drawing/2014/main" id="{6AF13D1B-86BD-40D0-8ED5-31F0D0E339A3}"/>
                </a:ext>
              </a:extLst>
            </p:cNvPr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868;p39">
              <a:extLst>
                <a:ext uri="{FF2B5EF4-FFF2-40B4-BE49-F238E27FC236}">
                  <a16:creationId xmlns:a16="http://schemas.microsoft.com/office/drawing/2014/main" id="{E6CCB365-D10D-4167-B5BA-82AE500B34A5}"/>
                </a:ext>
              </a:extLst>
            </p:cNvPr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869;p39">
              <a:extLst>
                <a:ext uri="{FF2B5EF4-FFF2-40B4-BE49-F238E27FC236}">
                  <a16:creationId xmlns:a16="http://schemas.microsoft.com/office/drawing/2014/main" id="{BAD4F9AF-DE44-44F3-A496-8F4E2789B019}"/>
                </a:ext>
              </a:extLst>
            </p:cNvPr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870;p39">
              <a:extLst>
                <a:ext uri="{FF2B5EF4-FFF2-40B4-BE49-F238E27FC236}">
                  <a16:creationId xmlns:a16="http://schemas.microsoft.com/office/drawing/2014/main" id="{21E2C570-CAC2-49FB-BB45-862548D6BB3B}"/>
                </a:ext>
              </a:extLst>
            </p:cNvPr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871;p39">
              <a:extLst>
                <a:ext uri="{FF2B5EF4-FFF2-40B4-BE49-F238E27FC236}">
                  <a16:creationId xmlns:a16="http://schemas.microsoft.com/office/drawing/2014/main" id="{D958AD5C-CD03-46A8-A2DF-0EBA42594860}"/>
                </a:ext>
              </a:extLst>
            </p:cNvPr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872;p39">
              <a:extLst>
                <a:ext uri="{FF2B5EF4-FFF2-40B4-BE49-F238E27FC236}">
                  <a16:creationId xmlns:a16="http://schemas.microsoft.com/office/drawing/2014/main" id="{66539B11-AED8-4E1E-B0A5-C68A9EEE4D29}"/>
                </a:ext>
              </a:extLst>
            </p:cNvPr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873;p39">
              <a:extLst>
                <a:ext uri="{FF2B5EF4-FFF2-40B4-BE49-F238E27FC236}">
                  <a16:creationId xmlns:a16="http://schemas.microsoft.com/office/drawing/2014/main" id="{C00F8307-74A2-495D-BF19-2340C26A8D09}"/>
                </a:ext>
              </a:extLst>
            </p:cNvPr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874;p39">
              <a:extLst>
                <a:ext uri="{FF2B5EF4-FFF2-40B4-BE49-F238E27FC236}">
                  <a16:creationId xmlns:a16="http://schemas.microsoft.com/office/drawing/2014/main" id="{25A19053-5FCC-4ADF-8F51-331FCC8BD219}"/>
                </a:ext>
              </a:extLst>
            </p:cNvPr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875;p39">
              <a:extLst>
                <a:ext uri="{FF2B5EF4-FFF2-40B4-BE49-F238E27FC236}">
                  <a16:creationId xmlns:a16="http://schemas.microsoft.com/office/drawing/2014/main" id="{B47E2329-4D98-40BB-B797-E9747F97EAC6}"/>
                </a:ext>
              </a:extLst>
            </p:cNvPr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876;p39">
              <a:extLst>
                <a:ext uri="{FF2B5EF4-FFF2-40B4-BE49-F238E27FC236}">
                  <a16:creationId xmlns:a16="http://schemas.microsoft.com/office/drawing/2014/main" id="{46C7D2C4-229B-4E97-A6E7-AF6666CDBB08}"/>
                </a:ext>
              </a:extLst>
            </p:cNvPr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877;p39">
              <a:extLst>
                <a:ext uri="{FF2B5EF4-FFF2-40B4-BE49-F238E27FC236}">
                  <a16:creationId xmlns:a16="http://schemas.microsoft.com/office/drawing/2014/main" id="{A57658C9-3C6D-4A61-A621-35B1BFE8965F}"/>
                </a:ext>
              </a:extLst>
            </p:cNvPr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878;p39">
              <a:extLst>
                <a:ext uri="{FF2B5EF4-FFF2-40B4-BE49-F238E27FC236}">
                  <a16:creationId xmlns:a16="http://schemas.microsoft.com/office/drawing/2014/main" id="{DF50607A-877A-43D8-AF8F-BB4AA1A9BDA6}"/>
                </a:ext>
              </a:extLst>
            </p:cNvPr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879;p39">
              <a:extLst>
                <a:ext uri="{FF2B5EF4-FFF2-40B4-BE49-F238E27FC236}">
                  <a16:creationId xmlns:a16="http://schemas.microsoft.com/office/drawing/2014/main" id="{147C352E-DEE9-4955-B5FF-83C939C7766E}"/>
                </a:ext>
              </a:extLst>
            </p:cNvPr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880;p39">
              <a:extLst>
                <a:ext uri="{FF2B5EF4-FFF2-40B4-BE49-F238E27FC236}">
                  <a16:creationId xmlns:a16="http://schemas.microsoft.com/office/drawing/2014/main" id="{FEECA286-6524-4A14-8A1E-E10B4E5CB4B2}"/>
                </a:ext>
              </a:extLst>
            </p:cNvPr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881;p39">
              <a:extLst>
                <a:ext uri="{FF2B5EF4-FFF2-40B4-BE49-F238E27FC236}">
                  <a16:creationId xmlns:a16="http://schemas.microsoft.com/office/drawing/2014/main" id="{60B735E6-0A8F-4826-98A4-4B941E71279E}"/>
                </a:ext>
              </a:extLst>
            </p:cNvPr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882;p39">
              <a:extLst>
                <a:ext uri="{FF2B5EF4-FFF2-40B4-BE49-F238E27FC236}">
                  <a16:creationId xmlns:a16="http://schemas.microsoft.com/office/drawing/2014/main" id="{08EC4A27-F2C2-420F-A110-5EA5D4057F4D}"/>
                </a:ext>
              </a:extLst>
            </p:cNvPr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883;p39">
              <a:extLst>
                <a:ext uri="{FF2B5EF4-FFF2-40B4-BE49-F238E27FC236}">
                  <a16:creationId xmlns:a16="http://schemas.microsoft.com/office/drawing/2014/main" id="{6E161D9C-0226-45C8-83AF-4E99E59BFD82}"/>
                </a:ext>
              </a:extLst>
            </p:cNvPr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884;p39">
              <a:extLst>
                <a:ext uri="{FF2B5EF4-FFF2-40B4-BE49-F238E27FC236}">
                  <a16:creationId xmlns:a16="http://schemas.microsoft.com/office/drawing/2014/main" id="{5F6FF0BB-8178-40D7-8D6F-E14FCA6940F2}"/>
                </a:ext>
              </a:extLst>
            </p:cNvPr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885;p39">
              <a:extLst>
                <a:ext uri="{FF2B5EF4-FFF2-40B4-BE49-F238E27FC236}">
                  <a16:creationId xmlns:a16="http://schemas.microsoft.com/office/drawing/2014/main" id="{8D60DA8F-BAF5-45C1-9870-0FDA294ECA01}"/>
                </a:ext>
              </a:extLst>
            </p:cNvPr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886;p39">
              <a:extLst>
                <a:ext uri="{FF2B5EF4-FFF2-40B4-BE49-F238E27FC236}">
                  <a16:creationId xmlns:a16="http://schemas.microsoft.com/office/drawing/2014/main" id="{7AEE37B1-2ABA-4B64-8B18-5849BE336768}"/>
                </a:ext>
              </a:extLst>
            </p:cNvPr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887;p39">
              <a:extLst>
                <a:ext uri="{FF2B5EF4-FFF2-40B4-BE49-F238E27FC236}">
                  <a16:creationId xmlns:a16="http://schemas.microsoft.com/office/drawing/2014/main" id="{5C10EC3F-3EF5-4D07-A7F5-C6C3960FD221}"/>
                </a:ext>
              </a:extLst>
            </p:cNvPr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888;p39">
              <a:extLst>
                <a:ext uri="{FF2B5EF4-FFF2-40B4-BE49-F238E27FC236}">
                  <a16:creationId xmlns:a16="http://schemas.microsoft.com/office/drawing/2014/main" id="{F17EE3C1-FA38-46AC-902F-9026D15BF5F9}"/>
                </a:ext>
              </a:extLst>
            </p:cNvPr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889;p39">
              <a:extLst>
                <a:ext uri="{FF2B5EF4-FFF2-40B4-BE49-F238E27FC236}">
                  <a16:creationId xmlns:a16="http://schemas.microsoft.com/office/drawing/2014/main" id="{0B016A6A-896A-489F-898F-394631EE93EB}"/>
                </a:ext>
              </a:extLst>
            </p:cNvPr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890;p39">
              <a:extLst>
                <a:ext uri="{FF2B5EF4-FFF2-40B4-BE49-F238E27FC236}">
                  <a16:creationId xmlns:a16="http://schemas.microsoft.com/office/drawing/2014/main" id="{B26EC4D0-F4C5-4CD7-B4DD-D951E3E6DD4B}"/>
                </a:ext>
              </a:extLst>
            </p:cNvPr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891;p39">
              <a:extLst>
                <a:ext uri="{FF2B5EF4-FFF2-40B4-BE49-F238E27FC236}">
                  <a16:creationId xmlns:a16="http://schemas.microsoft.com/office/drawing/2014/main" id="{10FB2B96-6A4F-4171-B436-DCD0A3130616}"/>
                </a:ext>
              </a:extLst>
            </p:cNvPr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892;p39">
              <a:extLst>
                <a:ext uri="{FF2B5EF4-FFF2-40B4-BE49-F238E27FC236}">
                  <a16:creationId xmlns:a16="http://schemas.microsoft.com/office/drawing/2014/main" id="{920411E9-3638-4015-B077-840752096C1C}"/>
                </a:ext>
              </a:extLst>
            </p:cNvPr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893;p39">
              <a:extLst>
                <a:ext uri="{FF2B5EF4-FFF2-40B4-BE49-F238E27FC236}">
                  <a16:creationId xmlns:a16="http://schemas.microsoft.com/office/drawing/2014/main" id="{E716DB9F-4B05-4240-98D4-1A0BBB33977E}"/>
                </a:ext>
              </a:extLst>
            </p:cNvPr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894;p39">
              <a:extLst>
                <a:ext uri="{FF2B5EF4-FFF2-40B4-BE49-F238E27FC236}">
                  <a16:creationId xmlns:a16="http://schemas.microsoft.com/office/drawing/2014/main" id="{148986BC-2274-48D6-B82B-F551EFD7B463}"/>
                </a:ext>
              </a:extLst>
            </p:cNvPr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895;p39">
              <a:extLst>
                <a:ext uri="{FF2B5EF4-FFF2-40B4-BE49-F238E27FC236}">
                  <a16:creationId xmlns:a16="http://schemas.microsoft.com/office/drawing/2014/main" id="{F1A0AE45-9B2D-4C4E-8765-B19026FFFA6D}"/>
                </a:ext>
              </a:extLst>
            </p:cNvPr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896;p39">
              <a:extLst>
                <a:ext uri="{FF2B5EF4-FFF2-40B4-BE49-F238E27FC236}">
                  <a16:creationId xmlns:a16="http://schemas.microsoft.com/office/drawing/2014/main" id="{BCFA977B-02FC-4C7E-AC8F-C5661ACE18AC}"/>
                </a:ext>
              </a:extLst>
            </p:cNvPr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897;p39">
              <a:extLst>
                <a:ext uri="{FF2B5EF4-FFF2-40B4-BE49-F238E27FC236}">
                  <a16:creationId xmlns:a16="http://schemas.microsoft.com/office/drawing/2014/main" id="{19DC2545-BAF0-4B50-8C8A-65E90DD7C474}"/>
                </a:ext>
              </a:extLst>
            </p:cNvPr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898;p39">
              <a:extLst>
                <a:ext uri="{FF2B5EF4-FFF2-40B4-BE49-F238E27FC236}">
                  <a16:creationId xmlns:a16="http://schemas.microsoft.com/office/drawing/2014/main" id="{04C15BB3-F329-4341-8A45-982D6DDAFD83}"/>
                </a:ext>
              </a:extLst>
            </p:cNvPr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899;p39">
              <a:extLst>
                <a:ext uri="{FF2B5EF4-FFF2-40B4-BE49-F238E27FC236}">
                  <a16:creationId xmlns:a16="http://schemas.microsoft.com/office/drawing/2014/main" id="{DCB11348-F317-4B93-82A3-641AACA30FA2}"/>
                </a:ext>
              </a:extLst>
            </p:cNvPr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900;p39">
              <a:extLst>
                <a:ext uri="{FF2B5EF4-FFF2-40B4-BE49-F238E27FC236}">
                  <a16:creationId xmlns:a16="http://schemas.microsoft.com/office/drawing/2014/main" id="{92C4AAD4-5E89-499F-9DCA-295F47DE95A4}"/>
                </a:ext>
              </a:extLst>
            </p:cNvPr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901;p39">
              <a:extLst>
                <a:ext uri="{FF2B5EF4-FFF2-40B4-BE49-F238E27FC236}">
                  <a16:creationId xmlns:a16="http://schemas.microsoft.com/office/drawing/2014/main" id="{825947B0-C8E4-4080-9F95-F4BF31B0DDA4}"/>
                </a:ext>
              </a:extLst>
            </p:cNvPr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902;p39">
              <a:extLst>
                <a:ext uri="{FF2B5EF4-FFF2-40B4-BE49-F238E27FC236}">
                  <a16:creationId xmlns:a16="http://schemas.microsoft.com/office/drawing/2014/main" id="{58C74D51-9EC4-4B33-BDED-A4FA5A608652}"/>
                </a:ext>
              </a:extLst>
            </p:cNvPr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903;p39">
              <a:extLst>
                <a:ext uri="{FF2B5EF4-FFF2-40B4-BE49-F238E27FC236}">
                  <a16:creationId xmlns:a16="http://schemas.microsoft.com/office/drawing/2014/main" id="{F9521077-C98B-41D3-B359-00E93E23A732}"/>
                </a:ext>
              </a:extLst>
            </p:cNvPr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904;p39">
              <a:extLst>
                <a:ext uri="{FF2B5EF4-FFF2-40B4-BE49-F238E27FC236}">
                  <a16:creationId xmlns:a16="http://schemas.microsoft.com/office/drawing/2014/main" id="{063EFE68-D2D2-4C2C-8CEC-AC9A96829439}"/>
                </a:ext>
              </a:extLst>
            </p:cNvPr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905;p39">
              <a:extLst>
                <a:ext uri="{FF2B5EF4-FFF2-40B4-BE49-F238E27FC236}">
                  <a16:creationId xmlns:a16="http://schemas.microsoft.com/office/drawing/2014/main" id="{6011CC33-C97D-49D7-B713-7C6283D1B68A}"/>
                </a:ext>
              </a:extLst>
            </p:cNvPr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906;p39">
              <a:extLst>
                <a:ext uri="{FF2B5EF4-FFF2-40B4-BE49-F238E27FC236}">
                  <a16:creationId xmlns:a16="http://schemas.microsoft.com/office/drawing/2014/main" id="{E8A9816C-5034-4622-A548-6B6955E86083}"/>
                </a:ext>
              </a:extLst>
            </p:cNvPr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907;p39">
              <a:extLst>
                <a:ext uri="{FF2B5EF4-FFF2-40B4-BE49-F238E27FC236}">
                  <a16:creationId xmlns:a16="http://schemas.microsoft.com/office/drawing/2014/main" id="{46DE2642-D678-47DC-BF0D-4719E00D05ED}"/>
                </a:ext>
              </a:extLst>
            </p:cNvPr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908;p39">
              <a:extLst>
                <a:ext uri="{FF2B5EF4-FFF2-40B4-BE49-F238E27FC236}">
                  <a16:creationId xmlns:a16="http://schemas.microsoft.com/office/drawing/2014/main" id="{4BB4B186-25D1-42DA-B42C-93299B9614FB}"/>
                </a:ext>
              </a:extLst>
            </p:cNvPr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909;p39">
              <a:extLst>
                <a:ext uri="{FF2B5EF4-FFF2-40B4-BE49-F238E27FC236}">
                  <a16:creationId xmlns:a16="http://schemas.microsoft.com/office/drawing/2014/main" id="{C4A1AD79-B56F-4C49-8BC3-6967413AA6D4}"/>
                </a:ext>
              </a:extLst>
            </p:cNvPr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910;p39">
              <a:extLst>
                <a:ext uri="{FF2B5EF4-FFF2-40B4-BE49-F238E27FC236}">
                  <a16:creationId xmlns:a16="http://schemas.microsoft.com/office/drawing/2014/main" id="{65C6A3C0-36CE-4563-9B5D-E55E6B37D41E}"/>
                </a:ext>
              </a:extLst>
            </p:cNvPr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911;p39">
              <a:extLst>
                <a:ext uri="{FF2B5EF4-FFF2-40B4-BE49-F238E27FC236}">
                  <a16:creationId xmlns:a16="http://schemas.microsoft.com/office/drawing/2014/main" id="{0C92CFE3-E91F-4511-A3DC-A832BBA3803B}"/>
                </a:ext>
              </a:extLst>
            </p:cNvPr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912;p39">
              <a:extLst>
                <a:ext uri="{FF2B5EF4-FFF2-40B4-BE49-F238E27FC236}">
                  <a16:creationId xmlns:a16="http://schemas.microsoft.com/office/drawing/2014/main" id="{7B9536F6-FA5A-4947-92E7-9E0C623A0073}"/>
                </a:ext>
              </a:extLst>
            </p:cNvPr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913;p39">
              <a:extLst>
                <a:ext uri="{FF2B5EF4-FFF2-40B4-BE49-F238E27FC236}">
                  <a16:creationId xmlns:a16="http://schemas.microsoft.com/office/drawing/2014/main" id="{AF1A2F67-CF4A-40A0-A674-63DDFE5605D5}"/>
                </a:ext>
              </a:extLst>
            </p:cNvPr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914;p39">
              <a:extLst>
                <a:ext uri="{FF2B5EF4-FFF2-40B4-BE49-F238E27FC236}">
                  <a16:creationId xmlns:a16="http://schemas.microsoft.com/office/drawing/2014/main" id="{FD349291-E201-45D2-94B3-5FAF19C6C7B5}"/>
                </a:ext>
              </a:extLst>
            </p:cNvPr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915;p39">
              <a:extLst>
                <a:ext uri="{FF2B5EF4-FFF2-40B4-BE49-F238E27FC236}">
                  <a16:creationId xmlns:a16="http://schemas.microsoft.com/office/drawing/2014/main" id="{72CD23B3-90E2-402A-8907-EA4D88C8CAC4}"/>
                </a:ext>
              </a:extLst>
            </p:cNvPr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916;p39">
              <a:extLst>
                <a:ext uri="{FF2B5EF4-FFF2-40B4-BE49-F238E27FC236}">
                  <a16:creationId xmlns:a16="http://schemas.microsoft.com/office/drawing/2014/main" id="{D4659CBC-6D66-4086-A5DF-DF7EDE5947DE}"/>
                </a:ext>
              </a:extLst>
            </p:cNvPr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917;p39">
              <a:extLst>
                <a:ext uri="{FF2B5EF4-FFF2-40B4-BE49-F238E27FC236}">
                  <a16:creationId xmlns:a16="http://schemas.microsoft.com/office/drawing/2014/main" id="{45666232-ABB2-462E-BE03-599B526EF5AE}"/>
                </a:ext>
              </a:extLst>
            </p:cNvPr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918;p39">
              <a:extLst>
                <a:ext uri="{FF2B5EF4-FFF2-40B4-BE49-F238E27FC236}">
                  <a16:creationId xmlns:a16="http://schemas.microsoft.com/office/drawing/2014/main" id="{297DC45F-4E68-4180-B1EC-00AA60C8D5BC}"/>
                </a:ext>
              </a:extLst>
            </p:cNvPr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919;p39">
              <a:extLst>
                <a:ext uri="{FF2B5EF4-FFF2-40B4-BE49-F238E27FC236}">
                  <a16:creationId xmlns:a16="http://schemas.microsoft.com/office/drawing/2014/main" id="{F73D3279-D421-4EBC-BC08-C0F05042677C}"/>
                </a:ext>
              </a:extLst>
            </p:cNvPr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920;p39">
              <a:extLst>
                <a:ext uri="{FF2B5EF4-FFF2-40B4-BE49-F238E27FC236}">
                  <a16:creationId xmlns:a16="http://schemas.microsoft.com/office/drawing/2014/main" id="{50AA02AB-D4F6-4371-9636-D96354B56A45}"/>
                </a:ext>
              </a:extLst>
            </p:cNvPr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921;p39">
              <a:extLst>
                <a:ext uri="{FF2B5EF4-FFF2-40B4-BE49-F238E27FC236}">
                  <a16:creationId xmlns:a16="http://schemas.microsoft.com/office/drawing/2014/main" id="{C00BCA9D-4ACB-4B9C-8403-0749EBF53F84}"/>
                </a:ext>
              </a:extLst>
            </p:cNvPr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922;p39">
              <a:extLst>
                <a:ext uri="{FF2B5EF4-FFF2-40B4-BE49-F238E27FC236}">
                  <a16:creationId xmlns:a16="http://schemas.microsoft.com/office/drawing/2014/main" id="{2388A350-8E97-4D3D-A0D2-E7FC870B8374}"/>
                </a:ext>
              </a:extLst>
            </p:cNvPr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923;p39">
              <a:extLst>
                <a:ext uri="{FF2B5EF4-FFF2-40B4-BE49-F238E27FC236}">
                  <a16:creationId xmlns:a16="http://schemas.microsoft.com/office/drawing/2014/main" id="{3F5310BA-F871-45CC-BD4E-A33A33407C43}"/>
                </a:ext>
              </a:extLst>
            </p:cNvPr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924;p39">
              <a:extLst>
                <a:ext uri="{FF2B5EF4-FFF2-40B4-BE49-F238E27FC236}">
                  <a16:creationId xmlns:a16="http://schemas.microsoft.com/office/drawing/2014/main" id="{B2621E94-6507-4EFD-8D37-3070F6F9C249}"/>
                </a:ext>
              </a:extLst>
            </p:cNvPr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925;p39">
              <a:extLst>
                <a:ext uri="{FF2B5EF4-FFF2-40B4-BE49-F238E27FC236}">
                  <a16:creationId xmlns:a16="http://schemas.microsoft.com/office/drawing/2014/main" id="{281E0046-7F45-4656-98DC-8F2F3E649BD4}"/>
                </a:ext>
              </a:extLst>
            </p:cNvPr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926;p39">
              <a:extLst>
                <a:ext uri="{FF2B5EF4-FFF2-40B4-BE49-F238E27FC236}">
                  <a16:creationId xmlns:a16="http://schemas.microsoft.com/office/drawing/2014/main" id="{98407F1F-7742-4E49-A5B3-F2E15EB99A00}"/>
                </a:ext>
              </a:extLst>
            </p:cNvPr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927;p39">
              <a:extLst>
                <a:ext uri="{FF2B5EF4-FFF2-40B4-BE49-F238E27FC236}">
                  <a16:creationId xmlns:a16="http://schemas.microsoft.com/office/drawing/2014/main" id="{923AC478-FBF0-4183-9782-34DBC678528A}"/>
                </a:ext>
              </a:extLst>
            </p:cNvPr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928;p39">
              <a:extLst>
                <a:ext uri="{FF2B5EF4-FFF2-40B4-BE49-F238E27FC236}">
                  <a16:creationId xmlns:a16="http://schemas.microsoft.com/office/drawing/2014/main" id="{C2526C4F-42B1-48DE-8864-2EBAB0057501}"/>
                </a:ext>
              </a:extLst>
            </p:cNvPr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929;p39">
              <a:extLst>
                <a:ext uri="{FF2B5EF4-FFF2-40B4-BE49-F238E27FC236}">
                  <a16:creationId xmlns:a16="http://schemas.microsoft.com/office/drawing/2014/main" id="{5B15A631-530B-44E0-86AA-E59D0E938163}"/>
                </a:ext>
              </a:extLst>
            </p:cNvPr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930;p39">
              <a:extLst>
                <a:ext uri="{FF2B5EF4-FFF2-40B4-BE49-F238E27FC236}">
                  <a16:creationId xmlns:a16="http://schemas.microsoft.com/office/drawing/2014/main" id="{9E444A2C-0A58-4D78-8FA6-BD9672063E8D}"/>
                </a:ext>
              </a:extLst>
            </p:cNvPr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931;p39">
              <a:extLst>
                <a:ext uri="{FF2B5EF4-FFF2-40B4-BE49-F238E27FC236}">
                  <a16:creationId xmlns:a16="http://schemas.microsoft.com/office/drawing/2014/main" id="{1F461876-8A9B-4077-B99B-C223445D53C4}"/>
                </a:ext>
              </a:extLst>
            </p:cNvPr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932;p39">
              <a:extLst>
                <a:ext uri="{FF2B5EF4-FFF2-40B4-BE49-F238E27FC236}">
                  <a16:creationId xmlns:a16="http://schemas.microsoft.com/office/drawing/2014/main" id="{D95FCC92-ACCC-419C-A4DD-16FD754B2387}"/>
                </a:ext>
              </a:extLst>
            </p:cNvPr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933;p39">
              <a:extLst>
                <a:ext uri="{FF2B5EF4-FFF2-40B4-BE49-F238E27FC236}">
                  <a16:creationId xmlns:a16="http://schemas.microsoft.com/office/drawing/2014/main" id="{D74ADE10-4575-4933-BD08-ED6721A10059}"/>
                </a:ext>
              </a:extLst>
            </p:cNvPr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934;p39">
              <a:extLst>
                <a:ext uri="{FF2B5EF4-FFF2-40B4-BE49-F238E27FC236}">
                  <a16:creationId xmlns:a16="http://schemas.microsoft.com/office/drawing/2014/main" id="{CE90596C-4E74-46AA-A9C5-53C9C102EA1A}"/>
                </a:ext>
              </a:extLst>
            </p:cNvPr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935;p39">
              <a:extLst>
                <a:ext uri="{FF2B5EF4-FFF2-40B4-BE49-F238E27FC236}">
                  <a16:creationId xmlns:a16="http://schemas.microsoft.com/office/drawing/2014/main" id="{2695B7C4-936D-41B1-B68C-8D5E0AA17319}"/>
                </a:ext>
              </a:extLst>
            </p:cNvPr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936;p39">
              <a:extLst>
                <a:ext uri="{FF2B5EF4-FFF2-40B4-BE49-F238E27FC236}">
                  <a16:creationId xmlns:a16="http://schemas.microsoft.com/office/drawing/2014/main" id="{AB3E2D48-4306-4676-952B-3287D509D023}"/>
                </a:ext>
              </a:extLst>
            </p:cNvPr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937;p39">
              <a:extLst>
                <a:ext uri="{FF2B5EF4-FFF2-40B4-BE49-F238E27FC236}">
                  <a16:creationId xmlns:a16="http://schemas.microsoft.com/office/drawing/2014/main" id="{987678F5-FE5A-40B4-9469-59947D1C3442}"/>
                </a:ext>
              </a:extLst>
            </p:cNvPr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938;p39">
              <a:extLst>
                <a:ext uri="{FF2B5EF4-FFF2-40B4-BE49-F238E27FC236}">
                  <a16:creationId xmlns:a16="http://schemas.microsoft.com/office/drawing/2014/main" id="{D462AC32-B5E1-4F73-A642-ECBA507F1ACE}"/>
                </a:ext>
              </a:extLst>
            </p:cNvPr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939;p39">
              <a:extLst>
                <a:ext uri="{FF2B5EF4-FFF2-40B4-BE49-F238E27FC236}">
                  <a16:creationId xmlns:a16="http://schemas.microsoft.com/office/drawing/2014/main" id="{A82F2D44-0536-4EC4-B3E9-AE2553A56877}"/>
                </a:ext>
              </a:extLst>
            </p:cNvPr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940;p39">
              <a:extLst>
                <a:ext uri="{FF2B5EF4-FFF2-40B4-BE49-F238E27FC236}">
                  <a16:creationId xmlns:a16="http://schemas.microsoft.com/office/drawing/2014/main" id="{8B18C7B3-9EE5-46C5-867F-ECF36AF9E6F2}"/>
                </a:ext>
              </a:extLst>
            </p:cNvPr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941;p39">
              <a:extLst>
                <a:ext uri="{FF2B5EF4-FFF2-40B4-BE49-F238E27FC236}">
                  <a16:creationId xmlns:a16="http://schemas.microsoft.com/office/drawing/2014/main" id="{D8623C63-ADEB-46EB-81EB-5AF83674F0CB}"/>
                </a:ext>
              </a:extLst>
            </p:cNvPr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942;p39">
              <a:extLst>
                <a:ext uri="{FF2B5EF4-FFF2-40B4-BE49-F238E27FC236}">
                  <a16:creationId xmlns:a16="http://schemas.microsoft.com/office/drawing/2014/main" id="{467B7694-BF21-44B9-AEFF-B6F65E51EFF0}"/>
                </a:ext>
              </a:extLst>
            </p:cNvPr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943;p39">
              <a:extLst>
                <a:ext uri="{FF2B5EF4-FFF2-40B4-BE49-F238E27FC236}">
                  <a16:creationId xmlns:a16="http://schemas.microsoft.com/office/drawing/2014/main" id="{F36C46E6-33F8-473B-B0F9-6E1971A69FC9}"/>
                </a:ext>
              </a:extLst>
            </p:cNvPr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944;p39">
              <a:extLst>
                <a:ext uri="{FF2B5EF4-FFF2-40B4-BE49-F238E27FC236}">
                  <a16:creationId xmlns:a16="http://schemas.microsoft.com/office/drawing/2014/main" id="{7CC190C4-F99A-4ED2-9C9E-F43DC800284A}"/>
                </a:ext>
              </a:extLst>
            </p:cNvPr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945;p39">
              <a:extLst>
                <a:ext uri="{FF2B5EF4-FFF2-40B4-BE49-F238E27FC236}">
                  <a16:creationId xmlns:a16="http://schemas.microsoft.com/office/drawing/2014/main" id="{4198F9BB-5BF2-4760-8AE3-1B9EDC5F1768}"/>
                </a:ext>
              </a:extLst>
            </p:cNvPr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946;p39">
              <a:extLst>
                <a:ext uri="{FF2B5EF4-FFF2-40B4-BE49-F238E27FC236}">
                  <a16:creationId xmlns:a16="http://schemas.microsoft.com/office/drawing/2014/main" id="{1759147D-7344-45B3-9EE9-100D91FF7BB1}"/>
                </a:ext>
              </a:extLst>
            </p:cNvPr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947;p39">
              <a:extLst>
                <a:ext uri="{FF2B5EF4-FFF2-40B4-BE49-F238E27FC236}">
                  <a16:creationId xmlns:a16="http://schemas.microsoft.com/office/drawing/2014/main" id="{C38AB9E6-CA1D-4057-89ED-D94E7411BA45}"/>
                </a:ext>
              </a:extLst>
            </p:cNvPr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948;p39">
              <a:extLst>
                <a:ext uri="{FF2B5EF4-FFF2-40B4-BE49-F238E27FC236}">
                  <a16:creationId xmlns:a16="http://schemas.microsoft.com/office/drawing/2014/main" id="{EE84524F-3E50-40C2-84DA-0E7097B1FA95}"/>
                </a:ext>
              </a:extLst>
            </p:cNvPr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949;p39">
              <a:extLst>
                <a:ext uri="{FF2B5EF4-FFF2-40B4-BE49-F238E27FC236}">
                  <a16:creationId xmlns:a16="http://schemas.microsoft.com/office/drawing/2014/main" id="{A7BD844E-494F-436A-A7C6-9E529BBA871E}"/>
                </a:ext>
              </a:extLst>
            </p:cNvPr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950;p39">
              <a:extLst>
                <a:ext uri="{FF2B5EF4-FFF2-40B4-BE49-F238E27FC236}">
                  <a16:creationId xmlns:a16="http://schemas.microsoft.com/office/drawing/2014/main" id="{D9A0C146-3961-4216-A587-47457FC719C6}"/>
                </a:ext>
              </a:extLst>
            </p:cNvPr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951;p39">
              <a:extLst>
                <a:ext uri="{FF2B5EF4-FFF2-40B4-BE49-F238E27FC236}">
                  <a16:creationId xmlns:a16="http://schemas.microsoft.com/office/drawing/2014/main" id="{4C22AE10-399B-4AD9-93B4-F25950C72A4C}"/>
                </a:ext>
              </a:extLst>
            </p:cNvPr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952;p39">
              <a:extLst>
                <a:ext uri="{FF2B5EF4-FFF2-40B4-BE49-F238E27FC236}">
                  <a16:creationId xmlns:a16="http://schemas.microsoft.com/office/drawing/2014/main" id="{C0A9AD10-0B8C-4846-B73E-BEF2ECD0761A}"/>
                </a:ext>
              </a:extLst>
            </p:cNvPr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953;p39">
              <a:extLst>
                <a:ext uri="{FF2B5EF4-FFF2-40B4-BE49-F238E27FC236}">
                  <a16:creationId xmlns:a16="http://schemas.microsoft.com/office/drawing/2014/main" id="{D153B733-1E96-4A6A-9EF0-66D4BA4F1963}"/>
                </a:ext>
              </a:extLst>
            </p:cNvPr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954;p39">
              <a:extLst>
                <a:ext uri="{FF2B5EF4-FFF2-40B4-BE49-F238E27FC236}">
                  <a16:creationId xmlns:a16="http://schemas.microsoft.com/office/drawing/2014/main" id="{83645574-EFB4-4076-8004-3C856C4EADC7}"/>
                </a:ext>
              </a:extLst>
            </p:cNvPr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955;p39">
              <a:extLst>
                <a:ext uri="{FF2B5EF4-FFF2-40B4-BE49-F238E27FC236}">
                  <a16:creationId xmlns:a16="http://schemas.microsoft.com/office/drawing/2014/main" id="{F2DFC60F-5712-46D9-B33C-0AFF39E24680}"/>
                </a:ext>
              </a:extLst>
            </p:cNvPr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956;p39">
              <a:extLst>
                <a:ext uri="{FF2B5EF4-FFF2-40B4-BE49-F238E27FC236}">
                  <a16:creationId xmlns:a16="http://schemas.microsoft.com/office/drawing/2014/main" id="{799090B4-E01C-4C1C-972E-FDBC5391F373}"/>
                </a:ext>
              </a:extLst>
            </p:cNvPr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957;p39">
              <a:extLst>
                <a:ext uri="{FF2B5EF4-FFF2-40B4-BE49-F238E27FC236}">
                  <a16:creationId xmlns:a16="http://schemas.microsoft.com/office/drawing/2014/main" id="{B0CD6846-A1C5-4685-AC3B-72C7CFE227C5}"/>
                </a:ext>
              </a:extLst>
            </p:cNvPr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958;p39">
              <a:extLst>
                <a:ext uri="{FF2B5EF4-FFF2-40B4-BE49-F238E27FC236}">
                  <a16:creationId xmlns:a16="http://schemas.microsoft.com/office/drawing/2014/main" id="{52D760E4-52D8-489B-9E76-C78D1C1C60B0}"/>
                </a:ext>
              </a:extLst>
            </p:cNvPr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959;p39">
              <a:extLst>
                <a:ext uri="{FF2B5EF4-FFF2-40B4-BE49-F238E27FC236}">
                  <a16:creationId xmlns:a16="http://schemas.microsoft.com/office/drawing/2014/main" id="{B056796A-A77C-43FA-838D-C58DE6C36D88}"/>
                </a:ext>
              </a:extLst>
            </p:cNvPr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960;p39">
              <a:extLst>
                <a:ext uri="{FF2B5EF4-FFF2-40B4-BE49-F238E27FC236}">
                  <a16:creationId xmlns:a16="http://schemas.microsoft.com/office/drawing/2014/main" id="{72B07E94-E748-491A-93BA-4C42874782B9}"/>
                </a:ext>
              </a:extLst>
            </p:cNvPr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961;p39">
              <a:extLst>
                <a:ext uri="{FF2B5EF4-FFF2-40B4-BE49-F238E27FC236}">
                  <a16:creationId xmlns:a16="http://schemas.microsoft.com/office/drawing/2014/main" id="{F07ADA6C-FD94-43AA-BD06-CF75578E1AA0}"/>
                </a:ext>
              </a:extLst>
            </p:cNvPr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962;p39">
              <a:extLst>
                <a:ext uri="{FF2B5EF4-FFF2-40B4-BE49-F238E27FC236}">
                  <a16:creationId xmlns:a16="http://schemas.microsoft.com/office/drawing/2014/main" id="{E4FA1786-8A46-4616-8DBF-13A850D8B9A5}"/>
                </a:ext>
              </a:extLst>
            </p:cNvPr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963;p39">
              <a:extLst>
                <a:ext uri="{FF2B5EF4-FFF2-40B4-BE49-F238E27FC236}">
                  <a16:creationId xmlns:a16="http://schemas.microsoft.com/office/drawing/2014/main" id="{C21606C7-9DFA-47D8-A8B1-4FFE9D04F5F6}"/>
                </a:ext>
              </a:extLst>
            </p:cNvPr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964;p39">
              <a:extLst>
                <a:ext uri="{FF2B5EF4-FFF2-40B4-BE49-F238E27FC236}">
                  <a16:creationId xmlns:a16="http://schemas.microsoft.com/office/drawing/2014/main" id="{6AE645B8-6275-4E30-852C-C6233187A61E}"/>
                </a:ext>
              </a:extLst>
            </p:cNvPr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965;p39">
              <a:extLst>
                <a:ext uri="{FF2B5EF4-FFF2-40B4-BE49-F238E27FC236}">
                  <a16:creationId xmlns:a16="http://schemas.microsoft.com/office/drawing/2014/main" id="{12B99E1D-578B-4BD5-92B2-31F1F565A308}"/>
                </a:ext>
              </a:extLst>
            </p:cNvPr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966;p39">
              <a:extLst>
                <a:ext uri="{FF2B5EF4-FFF2-40B4-BE49-F238E27FC236}">
                  <a16:creationId xmlns:a16="http://schemas.microsoft.com/office/drawing/2014/main" id="{5ED074F5-7DF3-43E4-B249-2AC13A75280B}"/>
                </a:ext>
              </a:extLst>
            </p:cNvPr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967;p39">
              <a:extLst>
                <a:ext uri="{FF2B5EF4-FFF2-40B4-BE49-F238E27FC236}">
                  <a16:creationId xmlns:a16="http://schemas.microsoft.com/office/drawing/2014/main" id="{00879516-BD80-4D1C-8052-4352DC59748B}"/>
                </a:ext>
              </a:extLst>
            </p:cNvPr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968;p39">
              <a:extLst>
                <a:ext uri="{FF2B5EF4-FFF2-40B4-BE49-F238E27FC236}">
                  <a16:creationId xmlns:a16="http://schemas.microsoft.com/office/drawing/2014/main" id="{D9DF5728-2F01-4E30-99D4-A9A65A8E1D3A}"/>
                </a:ext>
              </a:extLst>
            </p:cNvPr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969;p39">
              <a:extLst>
                <a:ext uri="{FF2B5EF4-FFF2-40B4-BE49-F238E27FC236}">
                  <a16:creationId xmlns:a16="http://schemas.microsoft.com/office/drawing/2014/main" id="{25C93E71-870B-491F-81C7-55E8260E0C5A}"/>
                </a:ext>
              </a:extLst>
            </p:cNvPr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970;p39">
              <a:extLst>
                <a:ext uri="{FF2B5EF4-FFF2-40B4-BE49-F238E27FC236}">
                  <a16:creationId xmlns:a16="http://schemas.microsoft.com/office/drawing/2014/main" id="{6938815F-BA71-43C4-8ADE-F3C5FEA53878}"/>
                </a:ext>
              </a:extLst>
            </p:cNvPr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971;p39">
              <a:extLst>
                <a:ext uri="{FF2B5EF4-FFF2-40B4-BE49-F238E27FC236}">
                  <a16:creationId xmlns:a16="http://schemas.microsoft.com/office/drawing/2014/main" id="{458B556F-C190-4117-A4E6-5F2800B748AC}"/>
                </a:ext>
              </a:extLst>
            </p:cNvPr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972;p39">
              <a:extLst>
                <a:ext uri="{FF2B5EF4-FFF2-40B4-BE49-F238E27FC236}">
                  <a16:creationId xmlns:a16="http://schemas.microsoft.com/office/drawing/2014/main" id="{1C9B7771-A159-4F8F-B54B-F87D4F6D805A}"/>
                </a:ext>
              </a:extLst>
            </p:cNvPr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973;p39">
              <a:extLst>
                <a:ext uri="{FF2B5EF4-FFF2-40B4-BE49-F238E27FC236}">
                  <a16:creationId xmlns:a16="http://schemas.microsoft.com/office/drawing/2014/main" id="{BBD6B9D3-3BCA-47F9-B67A-43327A95D55D}"/>
                </a:ext>
              </a:extLst>
            </p:cNvPr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974;p39">
              <a:extLst>
                <a:ext uri="{FF2B5EF4-FFF2-40B4-BE49-F238E27FC236}">
                  <a16:creationId xmlns:a16="http://schemas.microsoft.com/office/drawing/2014/main" id="{AB40D0F1-3A69-40C0-9518-5F2002D35D89}"/>
                </a:ext>
              </a:extLst>
            </p:cNvPr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975;p39">
              <a:extLst>
                <a:ext uri="{FF2B5EF4-FFF2-40B4-BE49-F238E27FC236}">
                  <a16:creationId xmlns:a16="http://schemas.microsoft.com/office/drawing/2014/main" id="{DA50F25B-FA3F-4DF3-BF49-F857FB16A558}"/>
                </a:ext>
              </a:extLst>
            </p:cNvPr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976;p39">
              <a:extLst>
                <a:ext uri="{FF2B5EF4-FFF2-40B4-BE49-F238E27FC236}">
                  <a16:creationId xmlns:a16="http://schemas.microsoft.com/office/drawing/2014/main" id="{56A00E55-6D8B-4E23-89C1-AF366D71AF1E}"/>
                </a:ext>
              </a:extLst>
            </p:cNvPr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977;p39">
              <a:extLst>
                <a:ext uri="{FF2B5EF4-FFF2-40B4-BE49-F238E27FC236}">
                  <a16:creationId xmlns:a16="http://schemas.microsoft.com/office/drawing/2014/main" id="{FA773E01-FAD6-4001-AF8F-5E05649EC42C}"/>
                </a:ext>
              </a:extLst>
            </p:cNvPr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978;p39">
              <a:extLst>
                <a:ext uri="{FF2B5EF4-FFF2-40B4-BE49-F238E27FC236}">
                  <a16:creationId xmlns:a16="http://schemas.microsoft.com/office/drawing/2014/main" id="{086C57BF-BA4C-4290-A26E-12A6C86DC330}"/>
                </a:ext>
              </a:extLst>
            </p:cNvPr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979;p39">
              <a:extLst>
                <a:ext uri="{FF2B5EF4-FFF2-40B4-BE49-F238E27FC236}">
                  <a16:creationId xmlns:a16="http://schemas.microsoft.com/office/drawing/2014/main" id="{BCFC9641-95AC-42CB-81AD-52756A08240E}"/>
                </a:ext>
              </a:extLst>
            </p:cNvPr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980;p39">
              <a:extLst>
                <a:ext uri="{FF2B5EF4-FFF2-40B4-BE49-F238E27FC236}">
                  <a16:creationId xmlns:a16="http://schemas.microsoft.com/office/drawing/2014/main" id="{3D9E8753-2EA0-4B85-84D0-36B7F85F39CA}"/>
                </a:ext>
              </a:extLst>
            </p:cNvPr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981;p39">
              <a:extLst>
                <a:ext uri="{FF2B5EF4-FFF2-40B4-BE49-F238E27FC236}">
                  <a16:creationId xmlns:a16="http://schemas.microsoft.com/office/drawing/2014/main" id="{DF6780D3-989E-4CA9-B462-E8DFA9C2AA14}"/>
                </a:ext>
              </a:extLst>
            </p:cNvPr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982;p39">
              <a:extLst>
                <a:ext uri="{FF2B5EF4-FFF2-40B4-BE49-F238E27FC236}">
                  <a16:creationId xmlns:a16="http://schemas.microsoft.com/office/drawing/2014/main" id="{1198AD92-7EC5-4804-BEF3-D7C7AFDB81C4}"/>
                </a:ext>
              </a:extLst>
            </p:cNvPr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983;p39">
              <a:extLst>
                <a:ext uri="{FF2B5EF4-FFF2-40B4-BE49-F238E27FC236}">
                  <a16:creationId xmlns:a16="http://schemas.microsoft.com/office/drawing/2014/main" id="{091CFE31-2A80-4168-833B-EF9FD934BE93}"/>
                </a:ext>
              </a:extLst>
            </p:cNvPr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984;p39">
              <a:extLst>
                <a:ext uri="{FF2B5EF4-FFF2-40B4-BE49-F238E27FC236}">
                  <a16:creationId xmlns:a16="http://schemas.microsoft.com/office/drawing/2014/main" id="{F5878BC1-ACF0-4913-951A-D1892E1029F5}"/>
                </a:ext>
              </a:extLst>
            </p:cNvPr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985;p39">
              <a:extLst>
                <a:ext uri="{FF2B5EF4-FFF2-40B4-BE49-F238E27FC236}">
                  <a16:creationId xmlns:a16="http://schemas.microsoft.com/office/drawing/2014/main" id="{C572A3E4-3591-4CE9-9C16-498945236797}"/>
                </a:ext>
              </a:extLst>
            </p:cNvPr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986;p39">
              <a:extLst>
                <a:ext uri="{FF2B5EF4-FFF2-40B4-BE49-F238E27FC236}">
                  <a16:creationId xmlns:a16="http://schemas.microsoft.com/office/drawing/2014/main" id="{7D336DD1-D433-49B3-ADBD-A1A23BD092D1}"/>
                </a:ext>
              </a:extLst>
            </p:cNvPr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987;p39">
              <a:extLst>
                <a:ext uri="{FF2B5EF4-FFF2-40B4-BE49-F238E27FC236}">
                  <a16:creationId xmlns:a16="http://schemas.microsoft.com/office/drawing/2014/main" id="{4DCEFDA8-FB5F-4049-9169-AFFB775F02B1}"/>
                </a:ext>
              </a:extLst>
            </p:cNvPr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988;p39">
              <a:extLst>
                <a:ext uri="{FF2B5EF4-FFF2-40B4-BE49-F238E27FC236}">
                  <a16:creationId xmlns:a16="http://schemas.microsoft.com/office/drawing/2014/main" id="{5C8A6FA5-BD1A-4137-8C32-FEC8D1585398}"/>
                </a:ext>
              </a:extLst>
            </p:cNvPr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989;p39">
              <a:extLst>
                <a:ext uri="{FF2B5EF4-FFF2-40B4-BE49-F238E27FC236}">
                  <a16:creationId xmlns:a16="http://schemas.microsoft.com/office/drawing/2014/main" id="{957B25EF-4CFF-4F6D-92A7-4EB4BA500ECB}"/>
                </a:ext>
              </a:extLst>
            </p:cNvPr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990;p39">
              <a:extLst>
                <a:ext uri="{FF2B5EF4-FFF2-40B4-BE49-F238E27FC236}">
                  <a16:creationId xmlns:a16="http://schemas.microsoft.com/office/drawing/2014/main" id="{90A00BFE-2BE0-49DC-BE2A-6011399CC5B1}"/>
                </a:ext>
              </a:extLst>
            </p:cNvPr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991;p39">
              <a:extLst>
                <a:ext uri="{FF2B5EF4-FFF2-40B4-BE49-F238E27FC236}">
                  <a16:creationId xmlns:a16="http://schemas.microsoft.com/office/drawing/2014/main" id="{27EF1EDD-4DE4-4CA8-99DA-54798F42C549}"/>
                </a:ext>
              </a:extLst>
            </p:cNvPr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992;p39">
              <a:extLst>
                <a:ext uri="{FF2B5EF4-FFF2-40B4-BE49-F238E27FC236}">
                  <a16:creationId xmlns:a16="http://schemas.microsoft.com/office/drawing/2014/main" id="{91E0A6F2-2856-44D2-9C51-69A658245D5D}"/>
                </a:ext>
              </a:extLst>
            </p:cNvPr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993;p39">
              <a:extLst>
                <a:ext uri="{FF2B5EF4-FFF2-40B4-BE49-F238E27FC236}">
                  <a16:creationId xmlns:a16="http://schemas.microsoft.com/office/drawing/2014/main" id="{B558F3DC-1E34-4476-8AC1-30858E804FAC}"/>
                </a:ext>
              </a:extLst>
            </p:cNvPr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994;p39">
              <a:extLst>
                <a:ext uri="{FF2B5EF4-FFF2-40B4-BE49-F238E27FC236}">
                  <a16:creationId xmlns:a16="http://schemas.microsoft.com/office/drawing/2014/main" id="{E3AF10C9-DE12-46CB-8C2B-313C1A23BBC4}"/>
                </a:ext>
              </a:extLst>
            </p:cNvPr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995;p39">
              <a:extLst>
                <a:ext uri="{FF2B5EF4-FFF2-40B4-BE49-F238E27FC236}">
                  <a16:creationId xmlns:a16="http://schemas.microsoft.com/office/drawing/2014/main" id="{1A173CEC-FB2C-4218-93AB-2B14164E8055}"/>
                </a:ext>
              </a:extLst>
            </p:cNvPr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996;p39">
              <a:extLst>
                <a:ext uri="{FF2B5EF4-FFF2-40B4-BE49-F238E27FC236}">
                  <a16:creationId xmlns:a16="http://schemas.microsoft.com/office/drawing/2014/main" id="{A92346FE-4C50-47F9-BE3C-205E7CB5E1F2}"/>
                </a:ext>
              </a:extLst>
            </p:cNvPr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997;p39">
              <a:extLst>
                <a:ext uri="{FF2B5EF4-FFF2-40B4-BE49-F238E27FC236}">
                  <a16:creationId xmlns:a16="http://schemas.microsoft.com/office/drawing/2014/main" id="{708E0087-11FE-44D0-AFCD-950A84A34C03}"/>
                </a:ext>
              </a:extLst>
            </p:cNvPr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998;p39">
              <a:extLst>
                <a:ext uri="{FF2B5EF4-FFF2-40B4-BE49-F238E27FC236}">
                  <a16:creationId xmlns:a16="http://schemas.microsoft.com/office/drawing/2014/main" id="{0DC71BEB-0BFC-4418-B520-FB85E60FC1C8}"/>
                </a:ext>
              </a:extLst>
            </p:cNvPr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999;p39">
              <a:extLst>
                <a:ext uri="{FF2B5EF4-FFF2-40B4-BE49-F238E27FC236}">
                  <a16:creationId xmlns:a16="http://schemas.microsoft.com/office/drawing/2014/main" id="{119AC043-5B03-4921-9783-30B25A642DF2}"/>
                </a:ext>
              </a:extLst>
            </p:cNvPr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2000;p39">
              <a:extLst>
                <a:ext uri="{FF2B5EF4-FFF2-40B4-BE49-F238E27FC236}">
                  <a16:creationId xmlns:a16="http://schemas.microsoft.com/office/drawing/2014/main" id="{820D7B93-F234-4139-A2D2-4386A795F65D}"/>
                </a:ext>
              </a:extLst>
            </p:cNvPr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2001;p39">
              <a:extLst>
                <a:ext uri="{FF2B5EF4-FFF2-40B4-BE49-F238E27FC236}">
                  <a16:creationId xmlns:a16="http://schemas.microsoft.com/office/drawing/2014/main" id="{1DBD4502-A52A-40BC-BE7D-5BA76AD091D1}"/>
                </a:ext>
              </a:extLst>
            </p:cNvPr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2002;p39">
              <a:extLst>
                <a:ext uri="{FF2B5EF4-FFF2-40B4-BE49-F238E27FC236}">
                  <a16:creationId xmlns:a16="http://schemas.microsoft.com/office/drawing/2014/main" id="{68188FE7-0536-4224-A670-90AF3310AA14}"/>
                </a:ext>
              </a:extLst>
            </p:cNvPr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2003;p39">
              <a:extLst>
                <a:ext uri="{FF2B5EF4-FFF2-40B4-BE49-F238E27FC236}">
                  <a16:creationId xmlns:a16="http://schemas.microsoft.com/office/drawing/2014/main" id="{D36ADF04-154F-400B-811D-5412EEE2AD82}"/>
                </a:ext>
              </a:extLst>
            </p:cNvPr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2004;p39">
              <a:extLst>
                <a:ext uri="{FF2B5EF4-FFF2-40B4-BE49-F238E27FC236}">
                  <a16:creationId xmlns:a16="http://schemas.microsoft.com/office/drawing/2014/main" id="{9E32A51F-6F92-4694-AEC2-7CDC91F79D3B}"/>
                </a:ext>
              </a:extLst>
            </p:cNvPr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2005;p39">
              <a:extLst>
                <a:ext uri="{FF2B5EF4-FFF2-40B4-BE49-F238E27FC236}">
                  <a16:creationId xmlns:a16="http://schemas.microsoft.com/office/drawing/2014/main" id="{87378D55-53FC-4F19-AE9D-8ED612B562D2}"/>
                </a:ext>
              </a:extLst>
            </p:cNvPr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2006;p39">
              <a:extLst>
                <a:ext uri="{FF2B5EF4-FFF2-40B4-BE49-F238E27FC236}">
                  <a16:creationId xmlns:a16="http://schemas.microsoft.com/office/drawing/2014/main" id="{B151AED4-8F78-4CD4-8AA8-9D3FB0A416A1}"/>
                </a:ext>
              </a:extLst>
            </p:cNvPr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2007;p39">
              <a:extLst>
                <a:ext uri="{FF2B5EF4-FFF2-40B4-BE49-F238E27FC236}">
                  <a16:creationId xmlns:a16="http://schemas.microsoft.com/office/drawing/2014/main" id="{B878ABCB-60FE-4856-8A68-DF0EE4E88B74}"/>
                </a:ext>
              </a:extLst>
            </p:cNvPr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2008;p39">
              <a:extLst>
                <a:ext uri="{FF2B5EF4-FFF2-40B4-BE49-F238E27FC236}">
                  <a16:creationId xmlns:a16="http://schemas.microsoft.com/office/drawing/2014/main" id="{8E9C9242-A8C4-4504-824E-CA51AB528542}"/>
                </a:ext>
              </a:extLst>
            </p:cNvPr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2009;p39">
              <a:extLst>
                <a:ext uri="{FF2B5EF4-FFF2-40B4-BE49-F238E27FC236}">
                  <a16:creationId xmlns:a16="http://schemas.microsoft.com/office/drawing/2014/main" id="{761C6D84-D1AD-41AE-B488-44E990B48330}"/>
                </a:ext>
              </a:extLst>
            </p:cNvPr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2010;p39">
              <a:extLst>
                <a:ext uri="{FF2B5EF4-FFF2-40B4-BE49-F238E27FC236}">
                  <a16:creationId xmlns:a16="http://schemas.microsoft.com/office/drawing/2014/main" id="{65323307-5B99-48F1-8ED9-21D78785832E}"/>
                </a:ext>
              </a:extLst>
            </p:cNvPr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2011;p39">
              <a:extLst>
                <a:ext uri="{FF2B5EF4-FFF2-40B4-BE49-F238E27FC236}">
                  <a16:creationId xmlns:a16="http://schemas.microsoft.com/office/drawing/2014/main" id="{997E0887-F639-4EA1-B2EB-C10FF506DA16}"/>
                </a:ext>
              </a:extLst>
            </p:cNvPr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2012;p39">
              <a:extLst>
                <a:ext uri="{FF2B5EF4-FFF2-40B4-BE49-F238E27FC236}">
                  <a16:creationId xmlns:a16="http://schemas.microsoft.com/office/drawing/2014/main" id="{99623B81-1CFC-419D-BD07-4ED7A3E31939}"/>
                </a:ext>
              </a:extLst>
            </p:cNvPr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2013;p39">
              <a:extLst>
                <a:ext uri="{FF2B5EF4-FFF2-40B4-BE49-F238E27FC236}">
                  <a16:creationId xmlns:a16="http://schemas.microsoft.com/office/drawing/2014/main" id="{411B0162-EEB8-4FC1-84E0-46933BC6EF77}"/>
                </a:ext>
              </a:extLst>
            </p:cNvPr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2014;p39">
              <a:extLst>
                <a:ext uri="{FF2B5EF4-FFF2-40B4-BE49-F238E27FC236}">
                  <a16:creationId xmlns:a16="http://schemas.microsoft.com/office/drawing/2014/main" id="{9A8533CE-C8E6-4CDE-9AF9-93FB4CDF62A7}"/>
                </a:ext>
              </a:extLst>
            </p:cNvPr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2015;p39">
              <a:extLst>
                <a:ext uri="{FF2B5EF4-FFF2-40B4-BE49-F238E27FC236}">
                  <a16:creationId xmlns:a16="http://schemas.microsoft.com/office/drawing/2014/main" id="{FBBA5EC3-282B-49FA-BE03-0D7CD2B729F7}"/>
                </a:ext>
              </a:extLst>
            </p:cNvPr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2016;p39">
              <a:extLst>
                <a:ext uri="{FF2B5EF4-FFF2-40B4-BE49-F238E27FC236}">
                  <a16:creationId xmlns:a16="http://schemas.microsoft.com/office/drawing/2014/main" id="{F8CA8138-E372-4B16-B36D-4CD2154E7983}"/>
                </a:ext>
              </a:extLst>
            </p:cNvPr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2017;p39">
              <a:extLst>
                <a:ext uri="{FF2B5EF4-FFF2-40B4-BE49-F238E27FC236}">
                  <a16:creationId xmlns:a16="http://schemas.microsoft.com/office/drawing/2014/main" id="{E451B3FF-3BA0-4B6E-A308-EE05051C7890}"/>
                </a:ext>
              </a:extLst>
            </p:cNvPr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2018;p39">
              <a:extLst>
                <a:ext uri="{FF2B5EF4-FFF2-40B4-BE49-F238E27FC236}">
                  <a16:creationId xmlns:a16="http://schemas.microsoft.com/office/drawing/2014/main" id="{EDE9D36A-C1FB-4642-ADC8-FBF1E132E5BD}"/>
                </a:ext>
              </a:extLst>
            </p:cNvPr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2019;p39">
              <a:extLst>
                <a:ext uri="{FF2B5EF4-FFF2-40B4-BE49-F238E27FC236}">
                  <a16:creationId xmlns:a16="http://schemas.microsoft.com/office/drawing/2014/main" id="{5C07A654-09EF-4739-AF92-7F1DD63F1BCF}"/>
                </a:ext>
              </a:extLst>
            </p:cNvPr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2020;p39">
              <a:extLst>
                <a:ext uri="{FF2B5EF4-FFF2-40B4-BE49-F238E27FC236}">
                  <a16:creationId xmlns:a16="http://schemas.microsoft.com/office/drawing/2014/main" id="{3150443E-545E-4C9C-8DEB-240D61344116}"/>
                </a:ext>
              </a:extLst>
            </p:cNvPr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2021;p39">
              <a:extLst>
                <a:ext uri="{FF2B5EF4-FFF2-40B4-BE49-F238E27FC236}">
                  <a16:creationId xmlns:a16="http://schemas.microsoft.com/office/drawing/2014/main" id="{4D6019AF-5D7F-4705-834F-75000D7F4553}"/>
                </a:ext>
              </a:extLst>
            </p:cNvPr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2022;p39">
              <a:extLst>
                <a:ext uri="{FF2B5EF4-FFF2-40B4-BE49-F238E27FC236}">
                  <a16:creationId xmlns:a16="http://schemas.microsoft.com/office/drawing/2014/main" id="{926272CA-A632-42CB-B21F-6B5AB313E4C9}"/>
                </a:ext>
              </a:extLst>
            </p:cNvPr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2023;p39">
              <a:extLst>
                <a:ext uri="{FF2B5EF4-FFF2-40B4-BE49-F238E27FC236}">
                  <a16:creationId xmlns:a16="http://schemas.microsoft.com/office/drawing/2014/main" id="{026B5001-13B8-415A-9916-71F3B73B019B}"/>
                </a:ext>
              </a:extLst>
            </p:cNvPr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2024;p39">
              <a:extLst>
                <a:ext uri="{FF2B5EF4-FFF2-40B4-BE49-F238E27FC236}">
                  <a16:creationId xmlns:a16="http://schemas.microsoft.com/office/drawing/2014/main" id="{2BDBF9BA-5DFB-455F-AEA3-5452454F36EB}"/>
                </a:ext>
              </a:extLst>
            </p:cNvPr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2025;p39">
              <a:extLst>
                <a:ext uri="{FF2B5EF4-FFF2-40B4-BE49-F238E27FC236}">
                  <a16:creationId xmlns:a16="http://schemas.microsoft.com/office/drawing/2014/main" id="{EC833B90-BE0B-4E10-9C05-02622EF0688D}"/>
                </a:ext>
              </a:extLst>
            </p:cNvPr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2026;p39">
              <a:extLst>
                <a:ext uri="{FF2B5EF4-FFF2-40B4-BE49-F238E27FC236}">
                  <a16:creationId xmlns:a16="http://schemas.microsoft.com/office/drawing/2014/main" id="{63523A3F-215A-42BC-879B-6A86363BFACF}"/>
                </a:ext>
              </a:extLst>
            </p:cNvPr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2027;p39">
              <a:extLst>
                <a:ext uri="{FF2B5EF4-FFF2-40B4-BE49-F238E27FC236}">
                  <a16:creationId xmlns:a16="http://schemas.microsoft.com/office/drawing/2014/main" id="{329D61D0-E4A5-4E58-9289-02FBC7F805FF}"/>
                </a:ext>
              </a:extLst>
            </p:cNvPr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2028;p39">
              <a:extLst>
                <a:ext uri="{FF2B5EF4-FFF2-40B4-BE49-F238E27FC236}">
                  <a16:creationId xmlns:a16="http://schemas.microsoft.com/office/drawing/2014/main" id="{B4D72B77-1B6B-43F5-B6AA-99137BE5BCC3}"/>
                </a:ext>
              </a:extLst>
            </p:cNvPr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2029;p39">
              <a:extLst>
                <a:ext uri="{FF2B5EF4-FFF2-40B4-BE49-F238E27FC236}">
                  <a16:creationId xmlns:a16="http://schemas.microsoft.com/office/drawing/2014/main" id="{F4EAE57F-19FF-40ED-AE3D-5410468BBD92}"/>
                </a:ext>
              </a:extLst>
            </p:cNvPr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2030;p39">
              <a:extLst>
                <a:ext uri="{FF2B5EF4-FFF2-40B4-BE49-F238E27FC236}">
                  <a16:creationId xmlns:a16="http://schemas.microsoft.com/office/drawing/2014/main" id="{913E4BF3-D489-44C1-AD4D-6F5B9F967DDC}"/>
                </a:ext>
              </a:extLst>
            </p:cNvPr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2031;p39">
              <a:extLst>
                <a:ext uri="{FF2B5EF4-FFF2-40B4-BE49-F238E27FC236}">
                  <a16:creationId xmlns:a16="http://schemas.microsoft.com/office/drawing/2014/main" id="{CC82EB36-C0B2-4455-8FC6-40A6A9D2E1F5}"/>
                </a:ext>
              </a:extLst>
            </p:cNvPr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2032;p39">
              <a:extLst>
                <a:ext uri="{FF2B5EF4-FFF2-40B4-BE49-F238E27FC236}">
                  <a16:creationId xmlns:a16="http://schemas.microsoft.com/office/drawing/2014/main" id="{C5B6C4DF-F91B-4DBB-8215-40786164ED43}"/>
                </a:ext>
              </a:extLst>
            </p:cNvPr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2033;p39">
              <a:extLst>
                <a:ext uri="{FF2B5EF4-FFF2-40B4-BE49-F238E27FC236}">
                  <a16:creationId xmlns:a16="http://schemas.microsoft.com/office/drawing/2014/main" id="{4C21224C-644F-4434-88CE-70E03F62FEFD}"/>
                </a:ext>
              </a:extLst>
            </p:cNvPr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2034;p39">
              <a:extLst>
                <a:ext uri="{FF2B5EF4-FFF2-40B4-BE49-F238E27FC236}">
                  <a16:creationId xmlns:a16="http://schemas.microsoft.com/office/drawing/2014/main" id="{E876E1BF-0067-47FE-959A-B67B2729452C}"/>
                </a:ext>
              </a:extLst>
            </p:cNvPr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2035;p39">
              <a:extLst>
                <a:ext uri="{FF2B5EF4-FFF2-40B4-BE49-F238E27FC236}">
                  <a16:creationId xmlns:a16="http://schemas.microsoft.com/office/drawing/2014/main" id="{0A44E7B4-E6CF-49ED-AF26-8E98BF6D0379}"/>
                </a:ext>
              </a:extLst>
            </p:cNvPr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2036;p39">
              <a:extLst>
                <a:ext uri="{FF2B5EF4-FFF2-40B4-BE49-F238E27FC236}">
                  <a16:creationId xmlns:a16="http://schemas.microsoft.com/office/drawing/2014/main" id="{9DA16E0C-5D22-4F16-A07F-6C83CADC4B17}"/>
                </a:ext>
              </a:extLst>
            </p:cNvPr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2037;p39">
              <a:extLst>
                <a:ext uri="{FF2B5EF4-FFF2-40B4-BE49-F238E27FC236}">
                  <a16:creationId xmlns:a16="http://schemas.microsoft.com/office/drawing/2014/main" id="{74F152B9-529C-4FE0-A1D4-65754640E2E3}"/>
                </a:ext>
              </a:extLst>
            </p:cNvPr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2038;p39">
              <a:extLst>
                <a:ext uri="{FF2B5EF4-FFF2-40B4-BE49-F238E27FC236}">
                  <a16:creationId xmlns:a16="http://schemas.microsoft.com/office/drawing/2014/main" id="{EB5E392D-2E1A-4EE4-9AA4-4A5D52072056}"/>
                </a:ext>
              </a:extLst>
            </p:cNvPr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2039;p39">
              <a:extLst>
                <a:ext uri="{FF2B5EF4-FFF2-40B4-BE49-F238E27FC236}">
                  <a16:creationId xmlns:a16="http://schemas.microsoft.com/office/drawing/2014/main" id="{D257F282-6A83-47E5-9E1D-9DBE1942A771}"/>
                </a:ext>
              </a:extLst>
            </p:cNvPr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2040;p39">
              <a:extLst>
                <a:ext uri="{FF2B5EF4-FFF2-40B4-BE49-F238E27FC236}">
                  <a16:creationId xmlns:a16="http://schemas.microsoft.com/office/drawing/2014/main" id="{E526B162-73E2-436B-A0CF-2FDD9B527404}"/>
                </a:ext>
              </a:extLst>
            </p:cNvPr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2041;p39">
              <a:extLst>
                <a:ext uri="{FF2B5EF4-FFF2-40B4-BE49-F238E27FC236}">
                  <a16:creationId xmlns:a16="http://schemas.microsoft.com/office/drawing/2014/main" id="{C3717585-5003-4318-B553-68CF80EFA6C6}"/>
                </a:ext>
              </a:extLst>
            </p:cNvPr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2042;p39">
              <a:extLst>
                <a:ext uri="{FF2B5EF4-FFF2-40B4-BE49-F238E27FC236}">
                  <a16:creationId xmlns:a16="http://schemas.microsoft.com/office/drawing/2014/main" id="{EE962E42-D58E-4F28-9F93-320ADE905408}"/>
                </a:ext>
              </a:extLst>
            </p:cNvPr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2043;p39">
              <a:extLst>
                <a:ext uri="{FF2B5EF4-FFF2-40B4-BE49-F238E27FC236}">
                  <a16:creationId xmlns:a16="http://schemas.microsoft.com/office/drawing/2014/main" id="{8F00F6BC-2B89-498B-9C0A-39825C031D59}"/>
                </a:ext>
              </a:extLst>
            </p:cNvPr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2044;p39">
              <a:extLst>
                <a:ext uri="{FF2B5EF4-FFF2-40B4-BE49-F238E27FC236}">
                  <a16:creationId xmlns:a16="http://schemas.microsoft.com/office/drawing/2014/main" id="{0D369BFE-7B4D-4FE2-8AEA-D78EA36101B6}"/>
                </a:ext>
              </a:extLst>
            </p:cNvPr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2045;p39">
              <a:extLst>
                <a:ext uri="{FF2B5EF4-FFF2-40B4-BE49-F238E27FC236}">
                  <a16:creationId xmlns:a16="http://schemas.microsoft.com/office/drawing/2014/main" id="{9C9F265C-5944-4225-B4F7-E6FB2FE7BEA5}"/>
                </a:ext>
              </a:extLst>
            </p:cNvPr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2046;p39">
              <a:extLst>
                <a:ext uri="{FF2B5EF4-FFF2-40B4-BE49-F238E27FC236}">
                  <a16:creationId xmlns:a16="http://schemas.microsoft.com/office/drawing/2014/main" id="{E8F3A18F-B208-42B5-B077-B2C1A49225C5}"/>
                </a:ext>
              </a:extLst>
            </p:cNvPr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2047;p39">
              <a:extLst>
                <a:ext uri="{FF2B5EF4-FFF2-40B4-BE49-F238E27FC236}">
                  <a16:creationId xmlns:a16="http://schemas.microsoft.com/office/drawing/2014/main" id="{C89CA2B4-6A94-4A02-A0D3-00F63E4006B4}"/>
                </a:ext>
              </a:extLst>
            </p:cNvPr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2048;p39">
              <a:extLst>
                <a:ext uri="{FF2B5EF4-FFF2-40B4-BE49-F238E27FC236}">
                  <a16:creationId xmlns:a16="http://schemas.microsoft.com/office/drawing/2014/main" id="{A84E8F77-6A47-42C1-A369-60A8DD0E8D51}"/>
                </a:ext>
              </a:extLst>
            </p:cNvPr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2049;p39">
              <a:extLst>
                <a:ext uri="{FF2B5EF4-FFF2-40B4-BE49-F238E27FC236}">
                  <a16:creationId xmlns:a16="http://schemas.microsoft.com/office/drawing/2014/main" id="{8F1A6B84-F82F-4773-A18D-055831A57DDC}"/>
                </a:ext>
              </a:extLst>
            </p:cNvPr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2050;p39">
              <a:extLst>
                <a:ext uri="{FF2B5EF4-FFF2-40B4-BE49-F238E27FC236}">
                  <a16:creationId xmlns:a16="http://schemas.microsoft.com/office/drawing/2014/main" id="{DB3D3049-3615-4A49-BEB1-F07C790AE00D}"/>
                </a:ext>
              </a:extLst>
            </p:cNvPr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2051;p39">
              <a:extLst>
                <a:ext uri="{FF2B5EF4-FFF2-40B4-BE49-F238E27FC236}">
                  <a16:creationId xmlns:a16="http://schemas.microsoft.com/office/drawing/2014/main" id="{F98B7C77-750E-45EF-BFCE-61B82A5735B4}"/>
                </a:ext>
              </a:extLst>
            </p:cNvPr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2052;p39">
              <a:extLst>
                <a:ext uri="{FF2B5EF4-FFF2-40B4-BE49-F238E27FC236}">
                  <a16:creationId xmlns:a16="http://schemas.microsoft.com/office/drawing/2014/main" id="{16CB09D7-B094-45D0-9F61-05FC09FBE90D}"/>
                </a:ext>
              </a:extLst>
            </p:cNvPr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2053;p39">
              <a:extLst>
                <a:ext uri="{FF2B5EF4-FFF2-40B4-BE49-F238E27FC236}">
                  <a16:creationId xmlns:a16="http://schemas.microsoft.com/office/drawing/2014/main" id="{88A94F87-3A13-4F21-AED6-19E0CBBF5860}"/>
                </a:ext>
              </a:extLst>
            </p:cNvPr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2054;p39">
              <a:extLst>
                <a:ext uri="{FF2B5EF4-FFF2-40B4-BE49-F238E27FC236}">
                  <a16:creationId xmlns:a16="http://schemas.microsoft.com/office/drawing/2014/main" id="{2F65B1C9-7981-4DC2-BE6B-C6814E65346C}"/>
                </a:ext>
              </a:extLst>
            </p:cNvPr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2055;p39">
              <a:extLst>
                <a:ext uri="{FF2B5EF4-FFF2-40B4-BE49-F238E27FC236}">
                  <a16:creationId xmlns:a16="http://schemas.microsoft.com/office/drawing/2014/main" id="{16FE7589-6D2A-4211-84E2-ABEE9FDA760F}"/>
                </a:ext>
              </a:extLst>
            </p:cNvPr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2056;p39">
              <a:extLst>
                <a:ext uri="{FF2B5EF4-FFF2-40B4-BE49-F238E27FC236}">
                  <a16:creationId xmlns:a16="http://schemas.microsoft.com/office/drawing/2014/main" id="{D29F4D9E-76E4-4C0B-A3ED-CA0B94A4894D}"/>
                </a:ext>
              </a:extLst>
            </p:cNvPr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2057;p39">
              <a:extLst>
                <a:ext uri="{FF2B5EF4-FFF2-40B4-BE49-F238E27FC236}">
                  <a16:creationId xmlns:a16="http://schemas.microsoft.com/office/drawing/2014/main" id="{C717B89B-1EEA-455D-A043-386B4C3E7A2B}"/>
                </a:ext>
              </a:extLst>
            </p:cNvPr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2058;p39">
              <a:extLst>
                <a:ext uri="{FF2B5EF4-FFF2-40B4-BE49-F238E27FC236}">
                  <a16:creationId xmlns:a16="http://schemas.microsoft.com/office/drawing/2014/main" id="{23E8E7E2-EA1D-4475-9686-625E927008A7}"/>
                </a:ext>
              </a:extLst>
            </p:cNvPr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2059;p39">
              <a:extLst>
                <a:ext uri="{FF2B5EF4-FFF2-40B4-BE49-F238E27FC236}">
                  <a16:creationId xmlns:a16="http://schemas.microsoft.com/office/drawing/2014/main" id="{C6C6622F-3F2F-4054-A45D-4D8B5F91880D}"/>
                </a:ext>
              </a:extLst>
            </p:cNvPr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2060;p39">
              <a:extLst>
                <a:ext uri="{FF2B5EF4-FFF2-40B4-BE49-F238E27FC236}">
                  <a16:creationId xmlns:a16="http://schemas.microsoft.com/office/drawing/2014/main" id="{7FB7F44E-BAD0-48C9-BCFE-1F1165C7CC4D}"/>
                </a:ext>
              </a:extLst>
            </p:cNvPr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2061;p39">
              <a:extLst>
                <a:ext uri="{FF2B5EF4-FFF2-40B4-BE49-F238E27FC236}">
                  <a16:creationId xmlns:a16="http://schemas.microsoft.com/office/drawing/2014/main" id="{ECF73B5D-117F-47E3-AC95-9F3669A2F588}"/>
                </a:ext>
              </a:extLst>
            </p:cNvPr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2062;p39">
              <a:extLst>
                <a:ext uri="{FF2B5EF4-FFF2-40B4-BE49-F238E27FC236}">
                  <a16:creationId xmlns:a16="http://schemas.microsoft.com/office/drawing/2014/main" id="{E593E1BE-F485-4D19-AAE4-2043592C9326}"/>
                </a:ext>
              </a:extLst>
            </p:cNvPr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2063;p39">
              <a:extLst>
                <a:ext uri="{FF2B5EF4-FFF2-40B4-BE49-F238E27FC236}">
                  <a16:creationId xmlns:a16="http://schemas.microsoft.com/office/drawing/2014/main" id="{44737A28-73DB-4A6E-9BBE-3368624BB1B4}"/>
                </a:ext>
              </a:extLst>
            </p:cNvPr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2064;p39">
              <a:extLst>
                <a:ext uri="{FF2B5EF4-FFF2-40B4-BE49-F238E27FC236}">
                  <a16:creationId xmlns:a16="http://schemas.microsoft.com/office/drawing/2014/main" id="{4D76B04E-C162-493D-BA4D-221A294DDE4A}"/>
                </a:ext>
              </a:extLst>
            </p:cNvPr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2065;p39">
              <a:extLst>
                <a:ext uri="{FF2B5EF4-FFF2-40B4-BE49-F238E27FC236}">
                  <a16:creationId xmlns:a16="http://schemas.microsoft.com/office/drawing/2014/main" id="{B3EA1B72-8304-4675-A278-C3CCD3DB8692}"/>
                </a:ext>
              </a:extLst>
            </p:cNvPr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2066;p39">
              <a:extLst>
                <a:ext uri="{FF2B5EF4-FFF2-40B4-BE49-F238E27FC236}">
                  <a16:creationId xmlns:a16="http://schemas.microsoft.com/office/drawing/2014/main" id="{A665655C-477D-4258-8CFE-FE6F52A6716C}"/>
                </a:ext>
              </a:extLst>
            </p:cNvPr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2067;p39">
              <a:extLst>
                <a:ext uri="{FF2B5EF4-FFF2-40B4-BE49-F238E27FC236}">
                  <a16:creationId xmlns:a16="http://schemas.microsoft.com/office/drawing/2014/main" id="{8CC8E893-6FCF-4EA4-BAE8-A782D8352B9C}"/>
                </a:ext>
              </a:extLst>
            </p:cNvPr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2068;p39">
              <a:extLst>
                <a:ext uri="{FF2B5EF4-FFF2-40B4-BE49-F238E27FC236}">
                  <a16:creationId xmlns:a16="http://schemas.microsoft.com/office/drawing/2014/main" id="{3EB92D7C-FB13-4698-87DE-803AB7049633}"/>
                </a:ext>
              </a:extLst>
            </p:cNvPr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2069;p39">
              <a:extLst>
                <a:ext uri="{FF2B5EF4-FFF2-40B4-BE49-F238E27FC236}">
                  <a16:creationId xmlns:a16="http://schemas.microsoft.com/office/drawing/2014/main" id="{33A5D4D0-432A-40CE-A674-28260021EA11}"/>
                </a:ext>
              </a:extLst>
            </p:cNvPr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2070;p39">
              <a:extLst>
                <a:ext uri="{FF2B5EF4-FFF2-40B4-BE49-F238E27FC236}">
                  <a16:creationId xmlns:a16="http://schemas.microsoft.com/office/drawing/2014/main" id="{276845C6-42B2-4709-9C0F-E9B61A179454}"/>
                </a:ext>
              </a:extLst>
            </p:cNvPr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2071;p39">
              <a:extLst>
                <a:ext uri="{FF2B5EF4-FFF2-40B4-BE49-F238E27FC236}">
                  <a16:creationId xmlns:a16="http://schemas.microsoft.com/office/drawing/2014/main" id="{FC55D167-825D-4C37-8862-DAF1DC2AC9FB}"/>
                </a:ext>
              </a:extLst>
            </p:cNvPr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2072;p39">
              <a:extLst>
                <a:ext uri="{FF2B5EF4-FFF2-40B4-BE49-F238E27FC236}">
                  <a16:creationId xmlns:a16="http://schemas.microsoft.com/office/drawing/2014/main" id="{ACBB1094-EB80-4EA7-861B-99DB163F16CC}"/>
                </a:ext>
              </a:extLst>
            </p:cNvPr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2073;p39">
              <a:extLst>
                <a:ext uri="{FF2B5EF4-FFF2-40B4-BE49-F238E27FC236}">
                  <a16:creationId xmlns:a16="http://schemas.microsoft.com/office/drawing/2014/main" id="{0CDC2A67-E7E5-4F47-8388-32F16C27983E}"/>
                </a:ext>
              </a:extLst>
            </p:cNvPr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2074;p39">
              <a:extLst>
                <a:ext uri="{FF2B5EF4-FFF2-40B4-BE49-F238E27FC236}">
                  <a16:creationId xmlns:a16="http://schemas.microsoft.com/office/drawing/2014/main" id="{23D17505-218D-43BF-9E23-92C81CC3ECDE}"/>
                </a:ext>
              </a:extLst>
            </p:cNvPr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2075;p39">
              <a:extLst>
                <a:ext uri="{FF2B5EF4-FFF2-40B4-BE49-F238E27FC236}">
                  <a16:creationId xmlns:a16="http://schemas.microsoft.com/office/drawing/2014/main" id="{8953E0CF-1248-4563-B3C6-74F3960863FB}"/>
                </a:ext>
              </a:extLst>
            </p:cNvPr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2076;p39">
              <a:extLst>
                <a:ext uri="{FF2B5EF4-FFF2-40B4-BE49-F238E27FC236}">
                  <a16:creationId xmlns:a16="http://schemas.microsoft.com/office/drawing/2014/main" id="{7C1B8FB8-A55D-4E11-BB04-D1A9B041AEA9}"/>
                </a:ext>
              </a:extLst>
            </p:cNvPr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2077;p39">
              <a:extLst>
                <a:ext uri="{FF2B5EF4-FFF2-40B4-BE49-F238E27FC236}">
                  <a16:creationId xmlns:a16="http://schemas.microsoft.com/office/drawing/2014/main" id="{8D58B86F-1876-44ED-9249-B36E8714351C}"/>
                </a:ext>
              </a:extLst>
            </p:cNvPr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2078;p39">
              <a:extLst>
                <a:ext uri="{FF2B5EF4-FFF2-40B4-BE49-F238E27FC236}">
                  <a16:creationId xmlns:a16="http://schemas.microsoft.com/office/drawing/2014/main" id="{86811A0B-467D-47B6-9CA4-3A073A0514AA}"/>
                </a:ext>
              </a:extLst>
            </p:cNvPr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2079;p39">
              <a:extLst>
                <a:ext uri="{FF2B5EF4-FFF2-40B4-BE49-F238E27FC236}">
                  <a16:creationId xmlns:a16="http://schemas.microsoft.com/office/drawing/2014/main" id="{A15B5217-7DF9-4709-A3D5-888F6A2BAB32}"/>
                </a:ext>
              </a:extLst>
            </p:cNvPr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2080;p39">
              <a:extLst>
                <a:ext uri="{FF2B5EF4-FFF2-40B4-BE49-F238E27FC236}">
                  <a16:creationId xmlns:a16="http://schemas.microsoft.com/office/drawing/2014/main" id="{34C672A8-5A8E-447C-AA85-00554F624A40}"/>
                </a:ext>
              </a:extLst>
            </p:cNvPr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2081;p39">
              <a:extLst>
                <a:ext uri="{FF2B5EF4-FFF2-40B4-BE49-F238E27FC236}">
                  <a16:creationId xmlns:a16="http://schemas.microsoft.com/office/drawing/2014/main" id="{E163C46A-1B08-477C-9143-D70B50978540}"/>
                </a:ext>
              </a:extLst>
            </p:cNvPr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2082;p39">
              <a:extLst>
                <a:ext uri="{FF2B5EF4-FFF2-40B4-BE49-F238E27FC236}">
                  <a16:creationId xmlns:a16="http://schemas.microsoft.com/office/drawing/2014/main" id="{B114D5C9-1E85-4200-9233-2F1FF155E1CE}"/>
                </a:ext>
              </a:extLst>
            </p:cNvPr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2083;p39">
              <a:extLst>
                <a:ext uri="{FF2B5EF4-FFF2-40B4-BE49-F238E27FC236}">
                  <a16:creationId xmlns:a16="http://schemas.microsoft.com/office/drawing/2014/main" id="{8559372C-24B9-427A-BF17-D4182F4DF35E}"/>
                </a:ext>
              </a:extLst>
            </p:cNvPr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2084;p39">
              <a:extLst>
                <a:ext uri="{FF2B5EF4-FFF2-40B4-BE49-F238E27FC236}">
                  <a16:creationId xmlns:a16="http://schemas.microsoft.com/office/drawing/2014/main" id="{8C2EC010-B0DA-4B80-8566-E02C67F8353A}"/>
                </a:ext>
              </a:extLst>
            </p:cNvPr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2085;p39">
              <a:extLst>
                <a:ext uri="{FF2B5EF4-FFF2-40B4-BE49-F238E27FC236}">
                  <a16:creationId xmlns:a16="http://schemas.microsoft.com/office/drawing/2014/main" id="{7C368097-6F82-4936-9549-615B1EA8B4EA}"/>
                </a:ext>
              </a:extLst>
            </p:cNvPr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2086;p39">
              <a:extLst>
                <a:ext uri="{FF2B5EF4-FFF2-40B4-BE49-F238E27FC236}">
                  <a16:creationId xmlns:a16="http://schemas.microsoft.com/office/drawing/2014/main" id="{299EEE7A-4FDD-404A-9F11-584C096BA40D}"/>
                </a:ext>
              </a:extLst>
            </p:cNvPr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2087;p39">
              <a:extLst>
                <a:ext uri="{FF2B5EF4-FFF2-40B4-BE49-F238E27FC236}">
                  <a16:creationId xmlns:a16="http://schemas.microsoft.com/office/drawing/2014/main" id="{9ED124DD-2211-471B-A836-95737AA973FD}"/>
                </a:ext>
              </a:extLst>
            </p:cNvPr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2088;p39">
              <a:extLst>
                <a:ext uri="{FF2B5EF4-FFF2-40B4-BE49-F238E27FC236}">
                  <a16:creationId xmlns:a16="http://schemas.microsoft.com/office/drawing/2014/main" id="{22B902EC-E6DB-4710-98D0-6A65D8CF8F61}"/>
                </a:ext>
              </a:extLst>
            </p:cNvPr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2089;p39">
              <a:extLst>
                <a:ext uri="{FF2B5EF4-FFF2-40B4-BE49-F238E27FC236}">
                  <a16:creationId xmlns:a16="http://schemas.microsoft.com/office/drawing/2014/main" id="{2E83380E-0477-4EAE-9ED0-AF5FB5AE91C0}"/>
                </a:ext>
              </a:extLst>
            </p:cNvPr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2090;p39">
              <a:extLst>
                <a:ext uri="{FF2B5EF4-FFF2-40B4-BE49-F238E27FC236}">
                  <a16:creationId xmlns:a16="http://schemas.microsoft.com/office/drawing/2014/main" id="{FFA7977F-9808-4EF2-8804-D8DE5323A3BA}"/>
                </a:ext>
              </a:extLst>
            </p:cNvPr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2091;p39">
              <a:extLst>
                <a:ext uri="{FF2B5EF4-FFF2-40B4-BE49-F238E27FC236}">
                  <a16:creationId xmlns:a16="http://schemas.microsoft.com/office/drawing/2014/main" id="{7764224A-B29C-4576-84DD-5BA548C709A9}"/>
                </a:ext>
              </a:extLst>
            </p:cNvPr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2092;p39">
              <a:extLst>
                <a:ext uri="{FF2B5EF4-FFF2-40B4-BE49-F238E27FC236}">
                  <a16:creationId xmlns:a16="http://schemas.microsoft.com/office/drawing/2014/main" id="{F4AF76E2-89D1-446F-9BD0-30AEA7D5DB73}"/>
                </a:ext>
              </a:extLst>
            </p:cNvPr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2093;p39">
              <a:extLst>
                <a:ext uri="{FF2B5EF4-FFF2-40B4-BE49-F238E27FC236}">
                  <a16:creationId xmlns:a16="http://schemas.microsoft.com/office/drawing/2014/main" id="{F49474CC-5168-4E15-BE2B-60EC43010CFC}"/>
                </a:ext>
              </a:extLst>
            </p:cNvPr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2094;p39">
              <a:extLst>
                <a:ext uri="{FF2B5EF4-FFF2-40B4-BE49-F238E27FC236}">
                  <a16:creationId xmlns:a16="http://schemas.microsoft.com/office/drawing/2014/main" id="{A2166799-F2D1-48A1-87F3-BF5CC184B4C2}"/>
                </a:ext>
              </a:extLst>
            </p:cNvPr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2095;p39">
              <a:extLst>
                <a:ext uri="{FF2B5EF4-FFF2-40B4-BE49-F238E27FC236}">
                  <a16:creationId xmlns:a16="http://schemas.microsoft.com/office/drawing/2014/main" id="{5DEB27AA-36C3-4632-A212-A3551ED5EBD5}"/>
                </a:ext>
              </a:extLst>
            </p:cNvPr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2096;p39">
              <a:extLst>
                <a:ext uri="{FF2B5EF4-FFF2-40B4-BE49-F238E27FC236}">
                  <a16:creationId xmlns:a16="http://schemas.microsoft.com/office/drawing/2014/main" id="{A6AB4D3C-85DD-43E1-8115-ED978BDAFC42}"/>
                </a:ext>
              </a:extLst>
            </p:cNvPr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2097;p39">
              <a:extLst>
                <a:ext uri="{FF2B5EF4-FFF2-40B4-BE49-F238E27FC236}">
                  <a16:creationId xmlns:a16="http://schemas.microsoft.com/office/drawing/2014/main" id="{4FA9A165-E020-42C3-BB59-D50BCB7032B3}"/>
                </a:ext>
              </a:extLst>
            </p:cNvPr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2098;p39">
              <a:extLst>
                <a:ext uri="{FF2B5EF4-FFF2-40B4-BE49-F238E27FC236}">
                  <a16:creationId xmlns:a16="http://schemas.microsoft.com/office/drawing/2014/main" id="{51AF320F-4F89-41A6-9C43-28D83FDFAA6D}"/>
                </a:ext>
              </a:extLst>
            </p:cNvPr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2099;p39">
              <a:extLst>
                <a:ext uri="{FF2B5EF4-FFF2-40B4-BE49-F238E27FC236}">
                  <a16:creationId xmlns:a16="http://schemas.microsoft.com/office/drawing/2014/main" id="{87B62384-F9FC-4C64-AC15-858042E39456}"/>
                </a:ext>
              </a:extLst>
            </p:cNvPr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2100;p39">
              <a:extLst>
                <a:ext uri="{FF2B5EF4-FFF2-40B4-BE49-F238E27FC236}">
                  <a16:creationId xmlns:a16="http://schemas.microsoft.com/office/drawing/2014/main" id="{3F8CD034-313A-4940-8D67-6E0F19C0A2BB}"/>
                </a:ext>
              </a:extLst>
            </p:cNvPr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2101;p39">
              <a:extLst>
                <a:ext uri="{FF2B5EF4-FFF2-40B4-BE49-F238E27FC236}">
                  <a16:creationId xmlns:a16="http://schemas.microsoft.com/office/drawing/2014/main" id="{EC423CD3-284B-40A4-B54D-B0882F4E0CA6}"/>
                </a:ext>
              </a:extLst>
            </p:cNvPr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2102;p39">
              <a:extLst>
                <a:ext uri="{FF2B5EF4-FFF2-40B4-BE49-F238E27FC236}">
                  <a16:creationId xmlns:a16="http://schemas.microsoft.com/office/drawing/2014/main" id="{52D40B36-797A-4E5A-8E1A-149023270531}"/>
                </a:ext>
              </a:extLst>
            </p:cNvPr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2103;p39">
              <a:extLst>
                <a:ext uri="{FF2B5EF4-FFF2-40B4-BE49-F238E27FC236}">
                  <a16:creationId xmlns:a16="http://schemas.microsoft.com/office/drawing/2014/main" id="{EE9CA06F-411B-49CA-8BE7-3B8FE40E1CA5}"/>
                </a:ext>
              </a:extLst>
            </p:cNvPr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2104;p39">
              <a:extLst>
                <a:ext uri="{FF2B5EF4-FFF2-40B4-BE49-F238E27FC236}">
                  <a16:creationId xmlns:a16="http://schemas.microsoft.com/office/drawing/2014/main" id="{661D16FC-A2C7-4715-9047-64681A40447B}"/>
                </a:ext>
              </a:extLst>
            </p:cNvPr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2105;p39">
              <a:extLst>
                <a:ext uri="{FF2B5EF4-FFF2-40B4-BE49-F238E27FC236}">
                  <a16:creationId xmlns:a16="http://schemas.microsoft.com/office/drawing/2014/main" id="{DCE89B30-309F-4765-B1CC-BC46A15F6C83}"/>
                </a:ext>
              </a:extLst>
            </p:cNvPr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2106;p39">
              <a:extLst>
                <a:ext uri="{FF2B5EF4-FFF2-40B4-BE49-F238E27FC236}">
                  <a16:creationId xmlns:a16="http://schemas.microsoft.com/office/drawing/2014/main" id="{6383E970-8A74-4B82-BF02-69750BDA9652}"/>
                </a:ext>
              </a:extLst>
            </p:cNvPr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2107;p39">
              <a:extLst>
                <a:ext uri="{FF2B5EF4-FFF2-40B4-BE49-F238E27FC236}">
                  <a16:creationId xmlns:a16="http://schemas.microsoft.com/office/drawing/2014/main" id="{6726ACFC-2B07-4EFD-94E6-5694BCD632F0}"/>
                </a:ext>
              </a:extLst>
            </p:cNvPr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2108;p39">
              <a:extLst>
                <a:ext uri="{FF2B5EF4-FFF2-40B4-BE49-F238E27FC236}">
                  <a16:creationId xmlns:a16="http://schemas.microsoft.com/office/drawing/2014/main" id="{FEE89890-622D-426E-8D83-E91E21843F60}"/>
                </a:ext>
              </a:extLst>
            </p:cNvPr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2109;p39">
              <a:extLst>
                <a:ext uri="{FF2B5EF4-FFF2-40B4-BE49-F238E27FC236}">
                  <a16:creationId xmlns:a16="http://schemas.microsoft.com/office/drawing/2014/main" id="{19831E00-A7CB-439D-A1BD-B24894424109}"/>
                </a:ext>
              </a:extLst>
            </p:cNvPr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2110;p39">
              <a:extLst>
                <a:ext uri="{FF2B5EF4-FFF2-40B4-BE49-F238E27FC236}">
                  <a16:creationId xmlns:a16="http://schemas.microsoft.com/office/drawing/2014/main" id="{CB2F5422-A815-4A91-9464-164461C91A98}"/>
                </a:ext>
              </a:extLst>
            </p:cNvPr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2111;p39">
              <a:extLst>
                <a:ext uri="{FF2B5EF4-FFF2-40B4-BE49-F238E27FC236}">
                  <a16:creationId xmlns:a16="http://schemas.microsoft.com/office/drawing/2014/main" id="{E7D912F5-3A48-41F0-9ECB-9F23BCE5D44B}"/>
                </a:ext>
              </a:extLst>
            </p:cNvPr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2112;p39">
              <a:extLst>
                <a:ext uri="{FF2B5EF4-FFF2-40B4-BE49-F238E27FC236}">
                  <a16:creationId xmlns:a16="http://schemas.microsoft.com/office/drawing/2014/main" id="{7A32D754-A6A5-4E4C-90A6-ABFC4BBF9AD9}"/>
                </a:ext>
              </a:extLst>
            </p:cNvPr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2113;p39">
              <a:extLst>
                <a:ext uri="{FF2B5EF4-FFF2-40B4-BE49-F238E27FC236}">
                  <a16:creationId xmlns:a16="http://schemas.microsoft.com/office/drawing/2014/main" id="{9B48AC0D-DAF8-4490-871D-7F40FB1E017C}"/>
                </a:ext>
              </a:extLst>
            </p:cNvPr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2114;p39">
              <a:extLst>
                <a:ext uri="{FF2B5EF4-FFF2-40B4-BE49-F238E27FC236}">
                  <a16:creationId xmlns:a16="http://schemas.microsoft.com/office/drawing/2014/main" id="{FD48FDA0-7F77-4E73-95F5-D5AC35D76C18}"/>
                </a:ext>
              </a:extLst>
            </p:cNvPr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2115;p39">
              <a:extLst>
                <a:ext uri="{FF2B5EF4-FFF2-40B4-BE49-F238E27FC236}">
                  <a16:creationId xmlns:a16="http://schemas.microsoft.com/office/drawing/2014/main" id="{075BFEA3-36A8-4AE4-9EC1-6ED3CC7EA48C}"/>
                </a:ext>
              </a:extLst>
            </p:cNvPr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2116;p39">
              <a:extLst>
                <a:ext uri="{FF2B5EF4-FFF2-40B4-BE49-F238E27FC236}">
                  <a16:creationId xmlns:a16="http://schemas.microsoft.com/office/drawing/2014/main" id="{E266C129-AA68-46F7-BA67-5C9A25BA9B5C}"/>
                </a:ext>
              </a:extLst>
            </p:cNvPr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2117;p39">
              <a:extLst>
                <a:ext uri="{FF2B5EF4-FFF2-40B4-BE49-F238E27FC236}">
                  <a16:creationId xmlns:a16="http://schemas.microsoft.com/office/drawing/2014/main" id="{6A71428B-2193-4786-B5E5-D27640CCF380}"/>
                </a:ext>
              </a:extLst>
            </p:cNvPr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2118;p39">
              <a:extLst>
                <a:ext uri="{FF2B5EF4-FFF2-40B4-BE49-F238E27FC236}">
                  <a16:creationId xmlns:a16="http://schemas.microsoft.com/office/drawing/2014/main" id="{CEB378FD-CC5D-46B2-A360-BF98796F73D0}"/>
                </a:ext>
              </a:extLst>
            </p:cNvPr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2119;p39">
              <a:extLst>
                <a:ext uri="{FF2B5EF4-FFF2-40B4-BE49-F238E27FC236}">
                  <a16:creationId xmlns:a16="http://schemas.microsoft.com/office/drawing/2014/main" id="{DF0F1A85-7196-4CA0-9CD8-0E7E7FADC2D0}"/>
                </a:ext>
              </a:extLst>
            </p:cNvPr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2120;p39">
              <a:extLst>
                <a:ext uri="{FF2B5EF4-FFF2-40B4-BE49-F238E27FC236}">
                  <a16:creationId xmlns:a16="http://schemas.microsoft.com/office/drawing/2014/main" id="{1D1DA7C2-A5D8-4CB6-8660-1D216714303F}"/>
                </a:ext>
              </a:extLst>
            </p:cNvPr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2121;p39">
              <a:extLst>
                <a:ext uri="{FF2B5EF4-FFF2-40B4-BE49-F238E27FC236}">
                  <a16:creationId xmlns:a16="http://schemas.microsoft.com/office/drawing/2014/main" id="{982E9587-A3D9-4E5F-A456-2CF9FED9F1B4}"/>
                </a:ext>
              </a:extLst>
            </p:cNvPr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2122;p39">
              <a:extLst>
                <a:ext uri="{FF2B5EF4-FFF2-40B4-BE49-F238E27FC236}">
                  <a16:creationId xmlns:a16="http://schemas.microsoft.com/office/drawing/2014/main" id="{85CAD601-E5F9-4041-A06F-BF56170534AA}"/>
                </a:ext>
              </a:extLst>
            </p:cNvPr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2123;p39">
              <a:extLst>
                <a:ext uri="{FF2B5EF4-FFF2-40B4-BE49-F238E27FC236}">
                  <a16:creationId xmlns:a16="http://schemas.microsoft.com/office/drawing/2014/main" id="{ACD2D3E2-B078-4C8A-8B4A-062C7F0E198A}"/>
                </a:ext>
              </a:extLst>
            </p:cNvPr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2124;p39">
              <a:extLst>
                <a:ext uri="{FF2B5EF4-FFF2-40B4-BE49-F238E27FC236}">
                  <a16:creationId xmlns:a16="http://schemas.microsoft.com/office/drawing/2014/main" id="{B7404FEF-0E6B-43F6-A809-5439A64BF864}"/>
                </a:ext>
              </a:extLst>
            </p:cNvPr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2125;p39">
              <a:extLst>
                <a:ext uri="{FF2B5EF4-FFF2-40B4-BE49-F238E27FC236}">
                  <a16:creationId xmlns:a16="http://schemas.microsoft.com/office/drawing/2014/main" id="{398A7F2C-B987-49F8-A8F5-518ACF7B3E54}"/>
                </a:ext>
              </a:extLst>
            </p:cNvPr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2126;p39">
              <a:extLst>
                <a:ext uri="{FF2B5EF4-FFF2-40B4-BE49-F238E27FC236}">
                  <a16:creationId xmlns:a16="http://schemas.microsoft.com/office/drawing/2014/main" id="{0A8DA549-D2F5-4F9A-AD96-AC63C9C23FA1}"/>
                </a:ext>
              </a:extLst>
            </p:cNvPr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2127;p39">
              <a:extLst>
                <a:ext uri="{FF2B5EF4-FFF2-40B4-BE49-F238E27FC236}">
                  <a16:creationId xmlns:a16="http://schemas.microsoft.com/office/drawing/2014/main" id="{502599BF-22E3-47C2-865C-90735B22D218}"/>
                </a:ext>
              </a:extLst>
            </p:cNvPr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2128;p39">
              <a:extLst>
                <a:ext uri="{FF2B5EF4-FFF2-40B4-BE49-F238E27FC236}">
                  <a16:creationId xmlns:a16="http://schemas.microsoft.com/office/drawing/2014/main" id="{2B86E4F7-29F0-4043-8FD1-8A07E4A8B863}"/>
                </a:ext>
              </a:extLst>
            </p:cNvPr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2129;p39">
              <a:extLst>
                <a:ext uri="{FF2B5EF4-FFF2-40B4-BE49-F238E27FC236}">
                  <a16:creationId xmlns:a16="http://schemas.microsoft.com/office/drawing/2014/main" id="{9B49B2C3-6D9C-4F2C-9B80-7AA78292FC6A}"/>
                </a:ext>
              </a:extLst>
            </p:cNvPr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2130;p39">
              <a:extLst>
                <a:ext uri="{FF2B5EF4-FFF2-40B4-BE49-F238E27FC236}">
                  <a16:creationId xmlns:a16="http://schemas.microsoft.com/office/drawing/2014/main" id="{7C766F43-AA30-422D-B93A-ADB719B19703}"/>
                </a:ext>
              </a:extLst>
            </p:cNvPr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2131;p39">
              <a:extLst>
                <a:ext uri="{FF2B5EF4-FFF2-40B4-BE49-F238E27FC236}">
                  <a16:creationId xmlns:a16="http://schemas.microsoft.com/office/drawing/2014/main" id="{5C1ECE5E-3179-4014-82AB-5440095DB11F}"/>
                </a:ext>
              </a:extLst>
            </p:cNvPr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2132;p39">
              <a:extLst>
                <a:ext uri="{FF2B5EF4-FFF2-40B4-BE49-F238E27FC236}">
                  <a16:creationId xmlns:a16="http://schemas.microsoft.com/office/drawing/2014/main" id="{83BA216B-ECDA-4C62-82EB-3E9C745D2EA2}"/>
                </a:ext>
              </a:extLst>
            </p:cNvPr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2133;p39">
              <a:extLst>
                <a:ext uri="{FF2B5EF4-FFF2-40B4-BE49-F238E27FC236}">
                  <a16:creationId xmlns:a16="http://schemas.microsoft.com/office/drawing/2014/main" id="{673C4FBC-A778-4B95-A5DF-F8773AC06B4A}"/>
                </a:ext>
              </a:extLst>
            </p:cNvPr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2134;p39">
              <a:extLst>
                <a:ext uri="{FF2B5EF4-FFF2-40B4-BE49-F238E27FC236}">
                  <a16:creationId xmlns:a16="http://schemas.microsoft.com/office/drawing/2014/main" id="{408E5D98-D07B-427F-BB4F-AF3230C7884B}"/>
                </a:ext>
              </a:extLst>
            </p:cNvPr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2135;p39">
              <a:extLst>
                <a:ext uri="{FF2B5EF4-FFF2-40B4-BE49-F238E27FC236}">
                  <a16:creationId xmlns:a16="http://schemas.microsoft.com/office/drawing/2014/main" id="{AA294CB6-B50E-4942-85D1-4758BC9AF515}"/>
                </a:ext>
              </a:extLst>
            </p:cNvPr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2136;p39">
              <a:extLst>
                <a:ext uri="{FF2B5EF4-FFF2-40B4-BE49-F238E27FC236}">
                  <a16:creationId xmlns:a16="http://schemas.microsoft.com/office/drawing/2014/main" id="{DA8794D7-9C1E-4368-9710-D9B233B15849}"/>
                </a:ext>
              </a:extLst>
            </p:cNvPr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2137;p39">
              <a:extLst>
                <a:ext uri="{FF2B5EF4-FFF2-40B4-BE49-F238E27FC236}">
                  <a16:creationId xmlns:a16="http://schemas.microsoft.com/office/drawing/2014/main" id="{77D73009-6D9B-42A5-B503-7757AD96301E}"/>
                </a:ext>
              </a:extLst>
            </p:cNvPr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2138;p39">
              <a:extLst>
                <a:ext uri="{FF2B5EF4-FFF2-40B4-BE49-F238E27FC236}">
                  <a16:creationId xmlns:a16="http://schemas.microsoft.com/office/drawing/2014/main" id="{0A8D18D8-E2AF-458B-A1C5-A9DB565B49ED}"/>
                </a:ext>
              </a:extLst>
            </p:cNvPr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2139;p39">
              <a:extLst>
                <a:ext uri="{FF2B5EF4-FFF2-40B4-BE49-F238E27FC236}">
                  <a16:creationId xmlns:a16="http://schemas.microsoft.com/office/drawing/2014/main" id="{A5D23C40-875F-44E5-8EFF-CC9F4334509E}"/>
                </a:ext>
              </a:extLst>
            </p:cNvPr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2140;p39">
              <a:extLst>
                <a:ext uri="{FF2B5EF4-FFF2-40B4-BE49-F238E27FC236}">
                  <a16:creationId xmlns:a16="http://schemas.microsoft.com/office/drawing/2014/main" id="{B2F68C80-B47B-4374-A812-06015A6A4F72}"/>
                </a:ext>
              </a:extLst>
            </p:cNvPr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2141;p39">
              <a:extLst>
                <a:ext uri="{FF2B5EF4-FFF2-40B4-BE49-F238E27FC236}">
                  <a16:creationId xmlns:a16="http://schemas.microsoft.com/office/drawing/2014/main" id="{4C33047C-A788-4ACB-A942-7F9F402E0E25}"/>
                </a:ext>
              </a:extLst>
            </p:cNvPr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2142;p39">
              <a:extLst>
                <a:ext uri="{FF2B5EF4-FFF2-40B4-BE49-F238E27FC236}">
                  <a16:creationId xmlns:a16="http://schemas.microsoft.com/office/drawing/2014/main" id="{D038B200-CDE2-4BB1-93FD-93E7FACFE7B8}"/>
                </a:ext>
              </a:extLst>
            </p:cNvPr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2143;p39">
              <a:extLst>
                <a:ext uri="{FF2B5EF4-FFF2-40B4-BE49-F238E27FC236}">
                  <a16:creationId xmlns:a16="http://schemas.microsoft.com/office/drawing/2014/main" id="{E18E0BB2-A22A-4725-890A-44653E893AC7}"/>
                </a:ext>
              </a:extLst>
            </p:cNvPr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2144;p39">
              <a:extLst>
                <a:ext uri="{FF2B5EF4-FFF2-40B4-BE49-F238E27FC236}">
                  <a16:creationId xmlns:a16="http://schemas.microsoft.com/office/drawing/2014/main" id="{13F3E183-9955-41F4-8A85-B4005BAE1010}"/>
                </a:ext>
              </a:extLst>
            </p:cNvPr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2145;p39">
              <a:extLst>
                <a:ext uri="{FF2B5EF4-FFF2-40B4-BE49-F238E27FC236}">
                  <a16:creationId xmlns:a16="http://schemas.microsoft.com/office/drawing/2014/main" id="{D2BEB446-C706-4489-A092-C489310FE91D}"/>
                </a:ext>
              </a:extLst>
            </p:cNvPr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2146;p39">
              <a:extLst>
                <a:ext uri="{FF2B5EF4-FFF2-40B4-BE49-F238E27FC236}">
                  <a16:creationId xmlns:a16="http://schemas.microsoft.com/office/drawing/2014/main" id="{3D49348C-D5EC-40AA-9AD0-30E026495CBF}"/>
                </a:ext>
              </a:extLst>
            </p:cNvPr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2147;p39">
              <a:extLst>
                <a:ext uri="{FF2B5EF4-FFF2-40B4-BE49-F238E27FC236}">
                  <a16:creationId xmlns:a16="http://schemas.microsoft.com/office/drawing/2014/main" id="{F06F2A22-6802-4B2B-8F52-D9F492557B32}"/>
                </a:ext>
              </a:extLst>
            </p:cNvPr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2148;p39">
              <a:extLst>
                <a:ext uri="{FF2B5EF4-FFF2-40B4-BE49-F238E27FC236}">
                  <a16:creationId xmlns:a16="http://schemas.microsoft.com/office/drawing/2014/main" id="{B7898EE6-D0C1-4F1D-8631-B31D7D88056D}"/>
                </a:ext>
              </a:extLst>
            </p:cNvPr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2149;p39">
              <a:extLst>
                <a:ext uri="{FF2B5EF4-FFF2-40B4-BE49-F238E27FC236}">
                  <a16:creationId xmlns:a16="http://schemas.microsoft.com/office/drawing/2014/main" id="{AD79F239-BE2A-45D7-8129-9667C3EC5563}"/>
                </a:ext>
              </a:extLst>
            </p:cNvPr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2150;p39">
              <a:extLst>
                <a:ext uri="{FF2B5EF4-FFF2-40B4-BE49-F238E27FC236}">
                  <a16:creationId xmlns:a16="http://schemas.microsoft.com/office/drawing/2014/main" id="{20F7081A-659B-47C2-A298-38855E8320FC}"/>
                </a:ext>
              </a:extLst>
            </p:cNvPr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2151;p39">
              <a:extLst>
                <a:ext uri="{FF2B5EF4-FFF2-40B4-BE49-F238E27FC236}">
                  <a16:creationId xmlns:a16="http://schemas.microsoft.com/office/drawing/2014/main" id="{09D4C2EC-E949-4972-8FCE-C0A26C747CE7}"/>
                </a:ext>
              </a:extLst>
            </p:cNvPr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2152;p39">
              <a:extLst>
                <a:ext uri="{FF2B5EF4-FFF2-40B4-BE49-F238E27FC236}">
                  <a16:creationId xmlns:a16="http://schemas.microsoft.com/office/drawing/2014/main" id="{1851DA9F-1678-4BB8-8A36-100E1F688B50}"/>
                </a:ext>
              </a:extLst>
            </p:cNvPr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2153;p39">
              <a:extLst>
                <a:ext uri="{FF2B5EF4-FFF2-40B4-BE49-F238E27FC236}">
                  <a16:creationId xmlns:a16="http://schemas.microsoft.com/office/drawing/2014/main" id="{55E465A0-CA15-4D0F-8F9D-7727BEAC7570}"/>
                </a:ext>
              </a:extLst>
            </p:cNvPr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2154;p39">
              <a:extLst>
                <a:ext uri="{FF2B5EF4-FFF2-40B4-BE49-F238E27FC236}">
                  <a16:creationId xmlns:a16="http://schemas.microsoft.com/office/drawing/2014/main" id="{89D0807F-4EE7-4EA4-9D9D-33F995A0AF46}"/>
                </a:ext>
              </a:extLst>
            </p:cNvPr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2155;p39">
              <a:extLst>
                <a:ext uri="{FF2B5EF4-FFF2-40B4-BE49-F238E27FC236}">
                  <a16:creationId xmlns:a16="http://schemas.microsoft.com/office/drawing/2014/main" id="{F08C67A1-4B1D-4C7E-BA0A-9F26586F1124}"/>
                </a:ext>
              </a:extLst>
            </p:cNvPr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2156;p39">
              <a:extLst>
                <a:ext uri="{FF2B5EF4-FFF2-40B4-BE49-F238E27FC236}">
                  <a16:creationId xmlns:a16="http://schemas.microsoft.com/office/drawing/2014/main" id="{A7C0B1F4-546B-443A-88F4-1D415B890085}"/>
                </a:ext>
              </a:extLst>
            </p:cNvPr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2157;p39">
              <a:extLst>
                <a:ext uri="{FF2B5EF4-FFF2-40B4-BE49-F238E27FC236}">
                  <a16:creationId xmlns:a16="http://schemas.microsoft.com/office/drawing/2014/main" id="{D3079A35-C332-470F-AED8-B69823392E6D}"/>
                </a:ext>
              </a:extLst>
            </p:cNvPr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2158;p39">
              <a:extLst>
                <a:ext uri="{FF2B5EF4-FFF2-40B4-BE49-F238E27FC236}">
                  <a16:creationId xmlns:a16="http://schemas.microsoft.com/office/drawing/2014/main" id="{589C0409-F9D6-46A8-9CD0-4BD1A769B2CF}"/>
                </a:ext>
              </a:extLst>
            </p:cNvPr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2159;p39">
              <a:extLst>
                <a:ext uri="{FF2B5EF4-FFF2-40B4-BE49-F238E27FC236}">
                  <a16:creationId xmlns:a16="http://schemas.microsoft.com/office/drawing/2014/main" id="{29D1A88A-580F-40AE-80BD-C25243D74892}"/>
                </a:ext>
              </a:extLst>
            </p:cNvPr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2160;p39">
              <a:extLst>
                <a:ext uri="{FF2B5EF4-FFF2-40B4-BE49-F238E27FC236}">
                  <a16:creationId xmlns:a16="http://schemas.microsoft.com/office/drawing/2014/main" id="{11C3C876-8786-44DE-B210-6319569CBB33}"/>
                </a:ext>
              </a:extLst>
            </p:cNvPr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2161;p39">
              <a:extLst>
                <a:ext uri="{FF2B5EF4-FFF2-40B4-BE49-F238E27FC236}">
                  <a16:creationId xmlns:a16="http://schemas.microsoft.com/office/drawing/2014/main" id="{2B3EBC7E-C936-4718-B39C-87924AB1175E}"/>
                </a:ext>
              </a:extLst>
            </p:cNvPr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2162;p39">
              <a:extLst>
                <a:ext uri="{FF2B5EF4-FFF2-40B4-BE49-F238E27FC236}">
                  <a16:creationId xmlns:a16="http://schemas.microsoft.com/office/drawing/2014/main" id="{BC516726-9A4C-45F1-BD81-3F87A6F2053B}"/>
                </a:ext>
              </a:extLst>
            </p:cNvPr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2163;p39">
              <a:extLst>
                <a:ext uri="{FF2B5EF4-FFF2-40B4-BE49-F238E27FC236}">
                  <a16:creationId xmlns:a16="http://schemas.microsoft.com/office/drawing/2014/main" id="{B44D9289-DAEC-4A62-AF3C-C9BF154D481C}"/>
                </a:ext>
              </a:extLst>
            </p:cNvPr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2164;p39">
              <a:extLst>
                <a:ext uri="{FF2B5EF4-FFF2-40B4-BE49-F238E27FC236}">
                  <a16:creationId xmlns:a16="http://schemas.microsoft.com/office/drawing/2014/main" id="{4D5234FB-8675-4FF6-96A6-EBDD3466D9FF}"/>
                </a:ext>
              </a:extLst>
            </p:cNvPr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2165;p39">
              <a:extLst>
                <a:ext uri="{FF2B5EF4-FFF2-40B4-BE49-F238E27FC236}">
                  <a16:creationId xmlns:a16="http://schemas.microsoft.com/office/drawing/2014/main" id="{7C86EE3D-3BAD-4055-8C83-67D21C460CD1}"/>
                </a:ext>
              </a:extLst>
            </p:cNvPr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2166;p39">
              <a:extLst>
                <a:ext uri="{FF2B5EF4-FFF2-40B4-BE49-F238E27FC236}">
                  <a16:creationId xmlns:a16="http://schemas.microsoft.com/office/drawing/2014/main" id="{0A16C8D1-7FD0-4534-84F3-904BFD854091}"/>
                </a:ext>
              </a:extLst>
            </p:cNvPr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2167;p39">
              <a:extLst>
                <a:ext uri="{FF2B5EF4-FFF2-40B4-BE49-F238E27FC236}">
                  <a16:creationId xmlns:a16="http://schemas.microsoft.com/office/drawing/2014/main" id="{4B581727-912E-4D77-8167-BA1D56D24539}"/>
                </a:ext>
              </a:extLst>
            </p:cNvPr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2168;p39">
              <a:extLst>
                <a:ext uri="{FF2B5EF4-FFF2-40B4-BE49-F238E27FC236}">
                  <a16:creationId xmlns:a16="http://schemas.microsoft.com/office/drawing/2014/main" id="{2219507E-FE0A-4650-9A34-19B16E497351}"/>
                </a:ext>
              </a:extLst>
            </p:cNvPr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2169;p39">
              <a:extLst>
                <a:ext uri="{FF2B5EF4-FFF2-40B4-BE49-F238E27FC236}">
                  <a16:creationId xmlns:a16="http://schemas.microsoft.com/office/drawing/2014/main" id="{748A097A-8DB7-4D9B-A8A1-D8A2964943FE}"/>
                </a:ext>
              </a:extLst>
            </p:cNvPr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2170;p39">
              <a:extLst>
                <a:ext uri="{FF2B5EF4-FFF2-40B4-BE49-F238E27FC236}">
                  <a16:creationId xmlns:a16="http://schemas.microsoft.com/office/drawing/2014/main" id="{4A708EAB-34CC-40C9-B2BD-D84149158964}"/>
                </a:ext>
              </a:extLst>
            </p:cNvPr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2171;p39">
              <a:extLst>
                <a:ext uri="{FF2B5EF4-FFF2-40B4-BE49-F238E27FC236}">
                  <a16:creationId xmlns:a16="http://schemas.microsoft.com/office/drawing/2014/main" id="{C9369E1C-36D1-44CB-89F6-2D1724BBC33A}"/>
                </a:ext>
              </a:extLst>
            </p:cNvPr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2172;p39">
              <a:extLst>
                <a:ext uri="{FF2B5EF4-FFF2-40B4-BE49-F238E27FC236}">
                  <a16:creationId xmlns:a16="http://schemas.microsoft.com/office/drawing/2014/main" id="{1B33D544-B13F-4181-A5A2-24EB68C64D56}"/>
                </a:ext>
              </a:extLst>
            </p:cNvPr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2173;p39">
              <a:extLst>
                <a:ext uri="{FF2B5EF4-FFF2-40B4-BE49-F238E27FC236}">
                  <a16:creationId xmlns:a16="http://schemas.microsoft.com/office/drawing/2014/main" id="{BDD289E5-9972-428F-8829-C2149CDF46CD}"/>
                </a:ext>
              </a:extLst>
            </p:cNvPr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2174;p39">
              <a:extLst>
                <a:ext uri="{FF2B5EF4-FFF2-40B4-BE49-F238E27FC236}">
                  <a16:creationId xmlns:a16="http://schemas.microsoft.com/office/drawing/2014/main" id="{420B75D0-189C-4ED3-8266-506D1641C7B3}"/>
                </a:ext>
              </a:extLst>
            </p:cNvPr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2175;p39">
              <a:extLst>
                <a:ext uri="{FF2B5EF4-FFF2-40B4-BE49-F238E27FC236}">
                  <a16:creationId xmlns:a16="http://schemas.microsoft.com/office/drawing/2014/main" id="{AC5C20BA-C924-4ADC-AD3A-09646DA9A07F}"/>
                </a:ext>
              </a:extLst>
            </p:cNvPr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2176;p39">
              <a:extLst>
                <a:ext uri="{FF2B5EF4-FFF2-40B4-BE49-F238E27FC236}">
                  <a16:creationId xmlns:a16="http://schemas.microsoft.com/office/drawing/2014/main" id="{66BBC3B2-7F8B-4CEE-85F2-926E8303CEA8}"/>
                </a:ext>
              </a:extLst>
            </p:cNvPr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2177;p39">
              <a:extLst>
                <a:ext uri="{FF2B5EF4-FFF2-40B4-BE49-F238E27FC236}">
                  <a16:creationId xmlns:a16="http://schemas.microsoft.com/office/drawing/2014/main" id="{3EF4D4DA-60B0-4869-AF15-0B30CD0AA56F}"/>
                </a:ext>
              </a:extLst>
            </p:cNvPr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2178;p39">
              <a:extLst>
                <a:ext uri="{FF2B5EF4-FFF2-40B4-BE49-F238E27FC236}">
                  <a16:creationId xmlns:a16="http://schemas.microsoft.com/office/drawing/2014/main" id="{EDD9D29D-C08A-475D-B339-61073E163528}"/>
                </a:ext>
              </a:extLst>
            </p:cNvPr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2179;p39">
              <a:extLst>
                <a:ext uri="{FF2B5EF4-FFF2-40B4-BE49-F238E27FC236}">
                  <a16:creationId xmlns:a16="http://schemas.microsoft.com/office/drawing/2014/main" id="{C2E25CF8-CCED-4E98-94CF-6C88613706E6}"/>
                </a:ext>
              </a:extLst>
            </p:cNvPr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2180;p39">
              <a:extLst>
                <a:ext uri="{FF2B5EF4-FFF2-40B4-BE49-F238E27FC236}">
                  <a16:creationId xmlns:a16="http://schemas.microsoft.com/office/drawing/2014/main" id="{FDFE7351-D434-40FF-9F23-F96FB0B420D4}"/>
                </a:ext>
              </a:extLst>
            </p:cNvPr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2181;p39">
              <a:extLst>
                <a:ext uri="{FF2B5EF4-FFF2-40B4-BE49-F238E27FC236}">
                  <a16:creationId xmlns:a16="http://schemas.microsoft.com/office/drawing/2014/main" id="{BDF361D1-97E2-49E7-A278-2B4FE04AD524}"/>
                </a:ext>
              </a:extLst>
            </p:cNvPr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2182;p39">
              <a:extLst>
                <a:ext uri="{FF2B5EF4-FFF2-40B4-BE49-F238E27FC236}">
                  <a16:creationId xmlns:a16="http://schemas.microsoft.com/office/drawing/2014/main" id="{83BB626C-5F42-4CA4-A632-138B5B23A611}"/>
                </a:ext>
              </a:extLst>
            </p:cNvPr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2183;p39">
              <a:extLst>
                <a:ext uri="{FF2B5EF4-FFF2-40B4-BE49-F238E27FC236}">
                  <a16:creationId xmlns:a16="http://schemas.microsoft.com/office/drawing/2014/main" id="{9687E69D-5748-485C-B2D4-A66FE63E192E}"/>
                </a:ext>
              </a:extLst>
            </p:cNvPr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2184;p39">
              <a:extLst>
                <a:ext uri="{FF2B5EF4-FFF2-40B4-BE49-F238E27FC236}">
                  <a16:creationId xmlns:a16="http://schemas.microsoft.com/office/drawing/2014/main" id="{ECB1012B-B0F4-49D8-AFDB-3B189789D116}"/>
                </a:ext>
              </a:extLst>
            </p:cNvPr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2185;p39">
              <a:extLst>
                <a:ext uri="{FF2B5EF4-FFF2-40B4-BE49-F238E27FC236}">
                  <a16:creationId xmlns:a16="http://schemas.microsoft.com/office/drawing/2014/main" id="{A8C00016-0131-4B49-B36C-705B1435FB87}"/>
                </a:ext>
              </a:extLst>
            </p:cNvPr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2186;p39">
              <a:extLst>
                <a:ext uri="{FF2B5EF4-FFF2-40B4-BE49-F238E27FC236}">
                  <a16:creationId xmlns:a16="http://schemas.microsoft.com/office/drawing/2014/main" id="{79B47D9A-1061-4269-8566-5BE3DD68AA42}"/>
                </a:ext>
              </a:extLst>
            </p:cNvPr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2187;p39">
              <a:extLst>
                <a:ext uri="{FF2B5EF4-FFF2-40B4-BE49-F238E27FC236}">
                  <a16:creationId xmlns:a16="http://schemas.microsoft.com/office/drawing/2014/main" id="{2234B5E5-84FC-4FE1-8A57-13A6D75F4B7D}"/>
                </a:ext>
              </a:extLst>
            </p:cNvPr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2188;p39">
              <a:extLst>
                <a:ext uri="{FF2B5EF4-FFF2-40B4-BE49-F238E27FC236}">
                  <a16:creationId xmlns:a16="http://schemas.microsoft.com/office/drawing/2014/main" id="{C1602EEF-368C-446E-A2D3-B2A513E16287}"/>
                </a:ext>
              </a:extLst>
            </p:cNvPr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2189;p39">
              <a:extLst>
                <a:ext uri="{FF2B5EF4-FFF2-40B4-BE49-F238E27FC236}">
                  <a16:creationId xmlns:a16="http://schemas.microsoft.com/office/drawing/2014/main" id="{BFA32B57-E48F-4CED-8ACB-A1E5B1506E64}"/>
                </a:ext>
              </a:extLst>
            </p:cNvPr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2190;p39">
              <a:extLst>
                <a:ext uri="{FF2B5EF4-FFF2-40B4-BE49-F238E27FC236}">
                  <a16:creationId xmlns:a16="http://schemas.microsoft.com/office/drawing/2014/main" id="{8ECC85C2-65CC-4A75-8901-7EFC4D7F33EE}"/>
                </a:ext>
              </a:extLst>
            </p:cNvPr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2191;p39">
              <a:extLst>
                <a:ext uri="{FF2B5EF4-FFF2-40B4-BE49-F238E27FC236}">
                  <a16:creationId xmlns:a16="http://schemas.microsoft.com/office/drawing/2014/main" id="{48C77DAD-FB2F-4E47-85AD-10B21DB602B0}"/>
                </a:ext>
              </a:extLst>
            </p:cNvPr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2192;p39">
              <a:extLst>
                <a:ext uri="{FF2B5EF4-FFF2-40B4-BE49-F238E27FC236}">
                  <a16:creationId xmlns:a16="http://schemas.microsoft.com/office/drawing/2014/main" id="{62C5545E-4CB9-44EE-80A0-CE42ADF616C3}"/>
                </a:ext>
              </a:extLst>
            </p:cNvPr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2193;p39">
              <a:extLst>
                <a:ext uri="{FF2B5EF4-FFF2-40B4-BE49-F238E27FC236}">
                  <a16:creationId xmlns:a16="http://schemas.microsoft.com/office/drawing/2014/main" id="{0EF7670C-0706-49A1-B201-727A28939FFE}"/>
                </a:ext>
              </a:extLst>
            </p:cNvPr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2194;p39">
              <a:extLst>
                <a:ext uri="{FF2B5EF4-FFF2-40B4-BE49-F238E27FC236}">
                  <a16:creationId xmlns:a16="http://schemas.microsoft.com/office/drawing/2014/main" id="{F391A314-57A0-4094-89E0-BD01A66EE51F}"/>
                </a:ext>
              </a:extLst>
            </p:cNvPr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2195;p39">
              <a:extLst>
                <a:ext uri="{FF2B5EF4-FFF2-40B4-BE49-F238E27FC236}">
                  <a16:creationId xmlns:a16="http://schemas.microsoft.com/office/drawing/2014/main" id="{72E8BD2F-6B84-4053-8B6D-1C91248A97F1}"/>
                </a:ext>
              </a:extLst>
            </p:cNvPr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2196;p39">
              <a:extLst>
                <a:ext uri="{FF2B5EF4-FFF2-40B4-BE49-F238E27FC236}">
                  <a16:creationId xmlns:a16="http://schemas.microsoft.com/office/drawing/2014/main" id="{009F00E2-6F93-426E-8BC8-A886B640D211}"/>
                </a:ext>
              </a:extLst>
            </p:cNvPr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2197;p39">
              <a:extLst>
                <a:ext uri="{FF2B5EF4-FFF2-40B4-BE49-F238E27FC236}">
                  <a16:creationId xmlns:a16="http://schemas.microsoft.com/office/drawing/2014/main" id="{085D80E6-CFA2-4BD7-A098-A06B18AABC09}"/>
                </a:ext>
              </a:extLst>
            </p:cNvPr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2198;p39">
              <a:extLst>
                <a:ext uri="{FF2B5EF4-FFF2-40B4-BE49-F238E27FC236}">
                  <a16:creationId xmlns:a16="http://schemas.microsoft.com/office/drawing/2014/main" id="{B94BFDF8-2DA2-4A96-822C-780BD36FAD83}"/>
                </a:ext>
              </a:extLst>
            </p:cNvPr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2199;p39">
              <a:extLst>
                <a:ext uri="{FF2B5EF4-FFF2-40B4-BE49-F238E27FC236}">
                  <a16:creationId xmlns:a16="http://schemas.microsoft.com/office/drawing/2014/main" id="{5BAB766A-8D89-496D-AADE-C35DEF8BC358}"/>
                </a:ext>
              </a:extLst>
            </p:cNvPr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2200;p39">
              <a:extLst>
                <a:ext uri="{FF2B5EF4-FFF2-40B4-BE49-F238E27FC236}">
                  <a16:creationId xmlns:a16="http://schemas.microsoft.com/office/drawing/2014/main" id="{DED03C13-70AB-45C6-AA79-B7C95CC1CE2D}"/>
                </a:ext>
              </a:extLst>
            </p:cNvPr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2201;p39">
              <a:extLst>
                <a:ext uri="{FF2B5EF4-FFF2-40B4-BE49-F238E27FC236}">
                  <a16:creationId xmlns:a16="http://schemas.microsoft.com/office/drawing/2014/main" id="{00C4282F-B25C-4CD6-8396-60F1DD799E7A}"/>
                </a:ext>
              </a:extLst>
            </p:cNvPr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2202;p39">
              <a:extLst>
                <a:ext uri="{FF2B5EF4-FFF2-40B4-BE49-F238E27FC236}">
                  <a16:creationId xmlns:a16="http://schemas.microsoft.com/office/drawing/2014/main" id="{1E1E7B0C-CF3D-4E30-8699-AD60225F613D}"/>
                </a:ext>
              </a:extLst>
            </p:cNvPr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2203;p39">
              <a:extLst>
                <a:ext uri="{FF2B5EF4-FFF2-40B4-BE49-F238E27FC236}">
                  <a16:creationId xmlns:a16="http://schemas.microsoft.com/office/drawing/2014/main" id="{2B2D9A2E-FC04-43A7-B927-8E35C593C738}"/>
                </a:ext>
              </a:extLst>
            </p:cNvPr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2204;p39">
              <a:extLst>
                <a:ext uri="{FF2B5EF4-FFF2-40B4-BE49-F238E27FC236}">
                  <a16:creationId xmlns:a16="http://schemas.microsoft.com/office/drawing/2014/main" id="{CA968167-A0AC-42A1-A020-5BD6090E04DC}"/>
                </a:ext>
              </a:extLst>
            </p:cNvPr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2205;p39">
              <a:extLst>
                <a:ext uri="{FF2B5EF4-FFF2-40B4-BE49-F238E27FC236}">
                  <a16:creationId xmlns:a16="http://schemas.microsoft.com/office/drawing/2014/main" id="{659BA459-884E-4F6D-9983-9B95F008EADC}"/>
                </a:ext>
              </a:extLst>
            </p:cNvPr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2206;p39">
              <a:extLst>
                <a:ext uri="{FF2B5EF4-FFF2-40B4-BE49-F238E27FC236}">
                  <a16:creationId xmlns:a16="http://schemas.microsoft.com/office/drawing/2014/main" id="{3DB3A29E-FAEA-470D-A09E-0A486C0DF7C2}"/>
                </a:ext>
              </a:extLst>
            </p:cNvPr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2207;p39">
              <a:extLst>
                <a:ext uri="{FF2B5EF4-FFF2-40B4-BE49-F238E27FC236}">
                  <a16:creationId xmlns:a16="http://schemas.microsoft.com/office/drawing/2014/main" id="{2FA7159A-3320-478D-BCBB-0F03F699C59B}"/>
                </a:ext>
              </a:extLst>
            </p:cNvPr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2208;p39">
              <a:extLst>
                <a:ext uri="{FF2B5EF4-FFF2-40B4-BE49-F238E27FC236}">
                  <a16:creationId xmlns:a16="http://schemas.microsoft.com/office/drawing/2014/main" id="{11287CE2-2049-4E5C-BE71-E329B21503ED}"/>
                </a:ext>
              </a:extLst>
            </p:cNvPr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2209;p39">
              <a:extLst>
                <a:ext uri="{FF2B5EF4-FFF2-40B4-BE49-F238E27FC236}">
                  <a16:creationId xmlns:a16="http://schemas.microsoft.com/office/drawing/2014/main" id="{FE0D3A20-33ED-44BF-832F-DAB4A88F4AAD}"/>
                </a:ext>
              </a:extLst>
            </p:cNvPr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2210;p39">
              <a:extLst>
                <a:ext uri="{FF2B5EF4-FFF2-40B4-BE49-F238E27FC236}">
                  <a16:creationId xmlns:a16="http://schemas.microsoft.com/office/drawing/2014/main" id="{EAD9821C-20E4-47D1-B527-BFA851048EFB}"/>
                </a:ext>
              </a:extLst>
            </p:cNvPr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2211;p39">
              <a:extLst>
                <a:ext uri="{FF2B5EF4-FFF2-40B4-BE49-F238E27FC236}">
                  <a16:creationId xmlns:a16="http://schemas.microsoft.com/office/drawing/2014/main" id="{911CBD2F-4BE2-4C1D-9F76-AF2E0B25AFA4}"/>
                </a:ext>
              </a:extLst>
            </p:cNvPr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2212;p39">
              <a:extLst>
                <a:ext uri="{FF2B5EF4-FFF2-40B4-BE49-F238E27FC236}">
                  <a16:creationId xmlns:a16="http://schemas.microsoft.com/office/drawing/2014/main" id="{C853580B-A63B-450E-AD30-BBC62776E0D4}"/>
                </a:ext>
              </a:extLst>
            </p:cNvPr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2213;p39">
              <a:extLst>
                <a:ext uri="{FF2B5EF4-FFF2-40B4-BE49-F238E27FC236}">
                  <a16:creationId xmlns:a16="http://schemas.microsoft.com/office/drawing/2014/main" id="{43342186-7CD9-4B77-8C0C-B386126B3515}"/>
                </a:ext>
              </a:extLst>
            </p:cNvPr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2214;p39">
              <a:extLst>
                <a:ext uri="{FF2B5EF4-FFF2-40B4-BE49-F238E27FC236}">
                  <a16:creationId xmlns:a16="http://schemas.microsoft.com/office/drawing/2014/main" id="{B6B81813-74E9-46EE-9C7C-7D3437923F8F}"/>
                </a:ext>
              </a:extLst>
            </p:cNvPr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2215;p39">
              <a:extLst>
                <a:ext uri="{FF2B5EF4-FFF2-40B4-BE49-F238E27FC236}">
                  <a16:creationId xmlns:a16="http://schemas.microsoft.com/office/drawing/2014/main" id="{02D3C7EB-818A-4CB2-8670-435C6B5992C3}"/>
                </a:ext>
              </a:extLst>
            </p:cNvPr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2216;p39">
              <a:extLst>
                <a:ext uri="{FF2B5EF4-FFF2-40B4-BE49-F238E27FC236}">
                  <a16:creationId xmlns:a16="http://schemas.microsoft.com/office/drawing/2014/main" id="{EB78EB94-1528-4FC1-9505-47A26CDDDCE6}"/>
                </a:ext>
              </a:extLst>
            </p:cNvPr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2217;p39">
              <a:extLst>
                <a:ext uri="{FF2B5EF4-FFF2-40B4-BE49-F238E27FC236}">
                  <a16:creationId xmlns:a16="http://schemas.microsoft.com/office/drawing/2014/main" id="{B7B2A819-9EC6-4FE4-9910-140E276098B4}"/>
                </a:ext>
              </a:extLst>
            </p:cNvPr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2218;p39">
              <a:extLst>
                <a:ext uri="{FF2B5EF4-FFF2-40B4-BE49-F238E27FC236}">
                  <a16:creationId xmlns:a16="http://schemas.microsoft.com/office/drawing/2014/main" id="{4AABDF07-28C2-4B5D-8D23-5D7BAFDC27D5}"/>
                </a:ext>
              </a:extLst>
            </p:cNvPr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2219;p39">
              <a:extLst>
                <a:ext uri="{FF2B5EF4-FFF2-40B4-BE49-F238E27FC236}">
                  <a16:creationId xmlns:a16="http://schemas.microsoft.com/office/drawing/2014/main" id="{739BBBD3-BB15-4396-9722-2E22DC199AA6}"/>
                </a:ext>
              </a:extLst>
            </p:cNvPr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2220;p39">
              <a:extLst>
                <a:ext uri="{FF2B5EF4-FFF2-40B4-BE49-F238E27FC236}">
                  <a16:creationId xmlns:a16="http://schemas.microsoft.com/office/drawing/2014/main" id="{5352DBBC-05C6-4D61-9196-8559C1C0CAF1}"/>
                </a:ext>
              </a:extLst>
            </p:cNvPr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2221;p39">
              <a:extLst>
                <a:ext uri="{FF2B5EF4-FFF2-40B4-BE49-F238E27FC236}">
                  <a16:creationId xmlns:a16="http://schemas.microsoft.com/office/drawing/2014/main" id="{51A6B9BB-9485-4E41-9E73-1C7EAE78EC5A}"/>
                </a:ext>
              </a:extLst>
            </p:cNvPr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2222;p39">
              <a:extLst>
                <a:ext uri="{FF2B5EF4-FFF2-40B4-BE49-F238E27FC236}">
                  <a16:creationId xmlns:a16="http://schemas.microsoft.com/office/drawing/2014/main" id="{B8FD68DC-4FFE-4BB1-8C09-94E689A91A9F}"/>
                </a:ext>
              </a:extLst>
            </p:cNvPr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2223;p39">
              <a:extLst>
                <a:ext uri="{FF2B5EF4-FFF2-40B4-BE49-F238E27FC236}">
                  <a16:creationId xmlns:a16="http://schemas.microsoft.com/office/drawing/2014/main" id="{4661CAF7-8586-4B68-9206-57622150B52A}"/>
                </a:ext>
              </a:extLst>
            </p:cNvPr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2224;p39">
              <a:extLst>
                <a:ext uri="{FF2B5EF4-FFF2-40B4-BE49-F238E27FC236}">
                  <a16:creationId xmlns:a16="http://schemas.microsoft.com/office/drawing/2014/main" id="{303FE257-A658-45E9-BE3E-674381D48D10}"/>
                </a:ext>
              </a:extLst>
            </p:cNvPr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2225;p39">
              <a:extLst>
                <a:ext uri="{FF2B5EF4-FFF2-40B4-BE49-F238E27FC236}">
                  <a16:creationId xmlns:a16="http://schemas.microsoft.com/office/drawing/2014/main" id="{18DAAD38-1449-4398-ABD5-0CC7AF5581C4}"/>
                </a:ext>
              </a:extLst>
            </p:cNvPr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2226;p39">
              <a:extLst>
                <a:ext uri="{FF2B5EF4-FFF2-40B4-BE49-F238E27FC236}">
                  <a16:creationId xmlns:a16="http://schemas.microsoft.com/office/drawing/2014/main" id="{C685C589-6BCC-46C0-BA20-B8078C05A0EB}"/>
                </a:ext>
              </a:extLst>
            </p:cNvPr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2227;p39">
              <a:extLst>
                <a:ext uri="{FF2B5EF4-FFF2-40B4-BE49-F238E27FC236}">
                  <a16:creationId xmlns:a16="http://schemas.microsoft.com/office/drawing/2014/main" id="{5316B883-F457-45FD-ACA2-9A16CE46368D}"/>
                </a:ext>
              </a:extLst>
            </p:cNvPr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2228;p39">
              <a:extLst>
                <a:ext uri="{FF2B5EF4-FFF2-40B4-BE49-F238E27FC236}">
                  <a16:creationId xmlns:a16="http://schemas.microsoft.com/office/drawing/2014/main" id="{8EDB8BEA-780B-46CE-8F80-E7453F1C2602}"/>
                </a:ext>
              </a:extLst>
            </p:cNvPr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2229;p39">
              <a:extLst>
                <a:ext uri="{FF2B5EF4-FFF2-40B4-BE49-F238E27FC236}">
                  <a16:creationId xmlns:a16="http://schemas.microsoft.com/office/drawing/2014/main" id="{6565808C-1DCF-46EC-ACB3-B9D3CEF480B9}"/>
                </a:ext>
              </a:extLst>
            </p:cNvPr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2230;p39">
              <a:extLst>
                <a:ext uri="{FF2B5EF4-FFF2-40B4-BE49-F238E27FC236}">
                  <a16:creationId xmlns:a16="http://schemas.microsoft.com/office/drawing/2014/main" id="{E7A0C025-E940-482C-863C-29617A967E61}"/>
                </a:ext>
              </a:extLst>
            </p:cNvPr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2231;p39">
              <a:extLst>
                <a:ext uri="{FF2B5EF4-FFF2-40B4-BE49-F238E27FC236}">
                  <a16:creationId xmlns:a16="http://schemas.microsoft.com/office/drawing/2014/main" id="{B0677895-84F3-4B30-AE63-7EEEC97BACAE}"/>
                </a:ext>
              </a:extLst>
            </p:cNvPr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2232;p39">
              <a:extLst>
                <a:ext uri="{FF2B5EF4-FFF2-40B4-BE49-F238E27FC236}">
                  <a16:creationId xmlns:a16="http://schemas.microsoft.com/office/drawing/2014/main" id="{AE2F6955-BAC2-4250-8866-435A98F5FD10}"/>
                </a:ext>
              </a:extLst>
            </p:cNvPr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2233;p39">
              <a:extLst>
                <a:ext uri="{FF2B5EF4-FFF2-40B4-BE49-F238E27FC236}">
                  <a16:creationId xmlns:a16="http://schemas.microsoft.com/office/drawing/2014/main" id="{D7C6E5D8-9930-4422-A6A4-974C48906B52}"/>
                </a:ext>
              </a:extLst>
            </p:cNvPr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2234;p39">
              <a:extLst>
                <a:ext uri="{FF2B5EF4-FFF2-40B4-BE49-F238E27FC236}">
                  <a16:creationId xmlns:a16="http://schemas.microsoft.com/office/drawing/2014/main" id="{EB8EE04B-FCAB-41BC-B44E-B0B408A3E43A}"/>
                </a:ext>
              </a:extLst>
            </p:cNvPr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2235;p39">
              <a:extLst>
                <a:ext uri="{FF2B5EF4-FFF2-40B4-BE49-F238E27FC236}">
                  <a16:creationId xmlns:a16="http://schemas.microsoft.com/office/drawing/2014/main" id="{72ED01E4-B87F-4F64-B64B-E4AB30785E24}"/>
                </a:ext>
              </a:extLst>
            </p:cNvPr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2236;p39">
              <a:extLst>
                <a:ext uri="{FF2B5EF4-FFF2-40B4-BE49-F238E27FC236}">
                  <a16:creationId xmlns:a16="http://schemas.microsoft.com/office/drawing/2014/main" id="{C92A2DA7-7275-4558-A774-718200367E02}"/>
                </a:ext>
              </a:extLst>
            </p:cNvPr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2237;p39">
              <a:extLst>
                <a:ext uri="{FF2B5EF4-FFF2-40B4-BE49-F238E27FC236}">
                  <a16:creationId xmlns:a16="http://schemas.microsoft.com/office/drawing/2014/main" id="{CFFCD22F-E428-4230-A810-968BD596563C}"/>
                </a:ext>
              </a:extLst>
            </p:cNvPr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2238;p39">
              <a:extLst>
                <a:ext uri="{FF2B5EF4-FFF2-40B4-BE49-F238E27FC236}">
                  <a16:creationId xmlns:a16="http://schemas.microsoft.com/office/drawing/2014/main" id="{7F1BED85-684B-4E54-821E-B5A380AC445E}"/>
                </a:ext>
              </a:extLst>
            </p:cNvPr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2239;p39">
              <a:extLst>
                <a:ext uri="{FF2B5EF4-FFF2-40B4-BE49-F238E27FC236}">
                  <a16:creationId xmlns:a16="http://schemas.microsoft.com/office/drawing/2014/main" id="{F0926639-7B1E-42D5-98D0-6F9A63CD8BBC}"/>
                </a:ext>
              </a:extLst>
            </p:cNvPr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2240;p39">
              <a:extLst>
                <a:ext uri="{FF2B5EF4-FFF2-40B4-BE49-F238E27FC236}">
                  <a16:creationId xmlns:a16="http://schemas.microsoft.com/office/drawing/2014/main" id="{0A8FFFFF-FA7F-4965-8099-F33B139783BD}"/>
                </a:ext>
              </a:extLst>
            </p:cNvPr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2241;p39">
              <a:extLst>
                <a:ext uri="{FF2B5EF4-FFF2-40B4-BE49-F238E27FC236}">
                  <a16:creationId xmlns:a16="http://schemas.microsoft.com/office/drawing/2014/main" id="{76FD3F62-CDE5-4B1C-BCA6-AF76A05FAC52}"/>
                </a:ext>
              </a:extLst>
            </p:cNvPr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2242;p39">
              <a:extLst>
                <a:ext uri="{FF2B5EF4-FFF2-40B4-BE49-F238E27FC236}">
                  <a16:creationId xmlns:a16="http://schemas.microsoft.com/office/drawing/2014/main" id="{2F6E667B-2236-4199-98B0-6DE8717D2B82}"/>
                </a:ext>
              </a:extLst>
            </p:cNvPr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2243;p39">
              <a:extLst>
                <a:ext uri="{FF2B5EF4-FFF2-40B4-BE49-F238E27FC236}">
                  <a16:creationId xmlns:a16="http://schemas.microsoft.com/office/drawing/2014/main" id="{7D042359-5323-4618-8380-85E996EA47A4}"/>
                </a:ext>
              </a:extLst>
            </p:cNvPr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2244;p39">
              <a:extLst>
                <a:ext uri="{FF2B5EF4-FFF2-40B4-BE49-F238E27FC236}">
                  <a16:creationId xmlns:a16="http://schemas.microsoft.com/office/drawing/2014/main" id="{D8668100-638B-4132-90E6-3EC85F4B4607}"/>
                </a:ext>
              </a:extLst>
            </p:cNvPr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2245;p39">
              <a:extLst>
                <a:ext uri="{FF2B5EF4-FFF2-40B4-BE49-F238E27FC236}">
                  <a16:creationId xmlns:a16="http://schemas.microsoft.com/office/drawing/2014/main" id="{A3646AED-1802-4087-A32A-3F1E18903EFA}"/>
                </a:ext>
              </a:extLst>
            </p:cNvPr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2246;p39">
              <a:extLst>
                <a:ext uri="{FF2B5EF4-FFF2-40B4-BE49-F238E27FC236}">
                  <a16:creationId xmlns:a16="http://schemas.microsoft.com/office/drawing/2014/main" id="{AB31085B-0F70-4E68-9A2A-D883BA304CA8}"/>
                </a:ext>
              </a:extLst>
            </p:cNvPr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2247;p39">
              <a:extLst>
                <a:ext uri="{FF2B5EF4-FFF2-40B4-BE49-F238E27FC236}">
                  <a16:creationId xmlns:a16="http://schemas.microsoft.com/office/drawing/2014/main" id="{57C5817F-6379-4B89-8BFD-4B7032BE7279}"/>
                </a:ext>
              </a:extLst>
            </p:cNvPr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2248;p39">
              <a:extLst>
                <a:ext uri="{FF2B5EF4-FFF2-40B4-BE49-F238E27FC236}">
                  <a16:creationId xmlns:a16="http://schemas.microsoft.com/office/drawing/2014/main" id="{485D0D8A-E0B5-40DA-8CAF-95D7E5A8F474}"/>
                </a:ext>
              </a:extLst>
            </p:cNvPr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2249;p39">
              <a:extLst>
                <a:ext uri="{FF2B5EF4-FFF2-40B4-BE49-F238E27FC236}">
                  <a16:creationId xmlns:a16="http://schemas.microsoft.com/office/drawing/2014/main" id="{A1D856CA-2A28-4A68-B335-27CF0D874E41}"/>
                </a:ext>
              </a:extLst>
            </p:cNvPr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2250;p39">
              <a:extLst>
                <a:ext uri="{FF2B5EF4-FFF2-40B4-BE49-F238E27FC236}">
                  <a16:creationId xmlns:a16="http://schemas.microsoft.com/office/drawing/2014/main" id="{B03F4051-3F3F-4BA0-8F58-FD9BC39B8219}"/>
                </a:ext>
              </a:extLst>
            </p:cNvPr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2251;p39">
              <a:extLst>
                <a:ext uri="{FF2B5EF4-FFF2-40B4-BE49-F238E27FC236}">
                  <a16:creationId xmlns:a16="http://schemas.microsoft.com/office/drawing/2014/main" id="{6DE90BC1-8336-40C3-BB26-E08F1C491421}"/>
                </a:ext>
              </a:extLst>
            </p:cNvPr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2252;p39">
              <a:extLst>
                <a:ext uri="{FF2B5EF4-FFF2-40B4-BE49-F238E27FC236}">
                  <a16:creationId xmlns:a16="http://schemas.microsoft.com/office/drawing/2014/main" id="{01B0F350-6B88-47C0-8475-22F28E98A05F}"/>
                </a:ext>
              </a:extLst>
            </p:cNvPr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2253;p39">
              <a:extLst>
                <a:ext uri="{FF2B5EF4-FFF2-40B4-BE49-F238E27FC236}">
                  <a16:creationId xmlns:a16="http://schemas.microsoft.com/office/drawing/2014/main" id="{1C3E833D-55E4-4470-A109-C7FAF61ACB96}"/>
                </a:ext>
              </a:extLst>
            </p:cNvPr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2254;p39">
              <a:extLst>
                <a:ext uri="{FF2B5EF4-FFF2-40B4-BE49-F238E27FC236}">
                  <a16:creationId xmlns:a16="http://schemas.microsoft.com/office/drawing/2014/main" id="{B210C6C1-FC06-411C-8837-8575B3000F6B}"/>
                </a:ext>
              </a:extLst>
            </p:cNvPr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2255;p39">
              <a:extLst>
                <a:ext uri="{FF2B5EF4-FFF2-40B4-BE49-F238E27FC236}">
                  <a16:creationId xmlns:a16="http://schemas.microsoft.com/office/drawing/2014/main" id="{1FD17B7F-40E2-4C8E-A810-33D4C87F01A7}"/>
                </a:ext>
              </a:extLst>
            </p:cNvPr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2256;p39">
              <a:extLst>
                <a:ext uri="{FF2B5EF4-FFF2-40B4-BE49-F238E27FC236}">
                  <a16:creationId xmlns:a16="http://schemas.microsoft.com/office/drawing/2014/main" id="{8F74AEE4-D46F-456F-BAD4-8CDCC6F8A960}"/>
                </a:ext>
              </a:extLst>
            </p:cNvPr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2257;p39">
              <a:extLst>
                <a:ext uri="{FF2B5EF4-FFF2-40B4-BE49-F238E27FC236}">
                  <a16:creationId xmlns:a16="http://schemas.microsoft.com/office/drawing/2014/main" id="{54EF9B87-937C-461B-B6F3-4AC12867EA02}"/>
                </a:ext>
              </a:extLst>
            </p:cNvPr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2258;p39">
              <a:extLst>
                <a:ext uri="{FF2B5EF4-FFF2-40B4-BE49-F238E27FC236}">
                  <a16:creationId xmlns:a16="http://schemas.microsoft.com/office/drawing/2014/main" id="{D74AC8CB-DBBD-405E-8B1F-0834E9A3C130}"/>
                </a:ext>
              </a:extLst>
            </p:cNvPr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2259;p39">
              <a:extLst>
                <a:ext uri="{FF2B5EF4-FFF2-40B4-BE49-F238E27FC236}">
                  <a16:creationId xmlns:a16="http://schemas.microsoft.com/office/drawing/2014/main" id="{2AD08C3C-6CC7-4375-9E41-A1500C37B7EA}"/>
                </a:ext>
              </a:extLst>
            </p:cNvPr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2260;p39">
              <a:extLst>
                <a:ext uri="{FF2B5EF4-FFF2-40B4-BE49-F238E27FC236}">
                  <a16:creationId xmlns:a16="http://schemas.microsoft.com/office/drawing/2014/main" id="{4C251809-EE61-442D-BCB4-809AB8169B26}"/>
                </a:ext>
              </a:extLst>
            </p:cNvPr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2261;p39">
              <a:extLst>
                <a:ext uri="{FF2B5EF4-FFF2-40B4-BE49-F238E27FC236}">
                  <a16:creationId xmlns:a16="http://schemas.microsoft.com/office/drawing/2014/main" id="{6AC8FBD4-1ADA-4C4E-8048-AD1C9EC5B824}"/>
                </a:ext>
              </a:extLst>
            </p:cNvPr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2262;p39">
              <a:extLst>
                <a:ext uri="{FF2B5EF4-FFF2-40B4-BE49-F238E27FC236}">
                  <a16:creationId xmlns:a16="http://schemas.microsoft.com/office/drawing/2014/main" id="{2028D1F3-7AA5-4B17-A470-E060B147F09A}"/>
                </a:ext>
              </a:extLst>
            </p:cNvPr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2263;p39">
              <a:extLst>
                <a:ext uri="{FF2B5EF4-FFF2-40B4-BE49-F238E27FC236}">
                  <a16:creationId xmlns:a16="http://schemas.microsoft.com/office/drawing/2014/main" id="{97429A1C-44C5-404D-872B-6ABEAA874180}"/>
                </a:ext>
              </a:extLst>
            </p:cNvPr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2264;p39">
              <a:extLst>
                <a:ext uri="{FF2B5EF4-FFF2-40B4-BE49-F238E27FC236}">
                  <a16:creationId xmlns:a16="http://schemas.microsoft.com/office/drawing/2014/main" id="{D605ECB3-5595-4166-9A7B-0F694CBEEAC4}"/>
                </a:ext>
              </a:extLst>
            </p:cNvPr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2265;p39">
              <a:extLst>
                <a:ext uri="{FF2B5EF4-FFF2-40B4-BE49-F238E27FC236}">
                  <a16:creationId xmlns:a16="http://schemas.microsoft.com/office/drawing/2014/main" id="{0DCDFA8B-47DB-422A-9BA5-7B0EC9826376}"/>
                </a:ext>
              </a:extLst>
            </p:cNvPr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2266;p39">
              <a:extLst>
                <a:ext uri="{FF2B5EF4-FFF2-40B4-BE49-F238E27FC236}">
                  <a16:creationId xmlns:a16="http://schemas.microsoft.com/office/drawing/2014/main" id="{2A104D8B-4F09-439F-94BE-FA309C2E536F}"/>
                </a:ext>
              </a:extLst>
            </p:cNvPr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2267;p39">
              <a:extLst>
                <a:ext uri="{FF2B5EF4-FFF2-40B4-BE49-F238E27FC236}">
                  <a16:creationId xmlns:a16="http://schemas.microsoft.com/office/drawing/2014/main" id="{DBC17603-B1E6-42AD-8771-C632E74D1EB4}"/>
                </a:ext>
              </a:extLst>
            </p:cNvPr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2268;p39">
              <a:extLst>
                <a:ext uri="{FF2B5EF4-FFF2-40B4-BE49-F238E27FC236}">
                  <a16:creationId xmlns:a16="http://schemas.microsoft.com/office/drawing/2014/main" id="{C7DD4140-ED62-4346-8159-DA2C6B6B0F1E}"/>
                </a:ext>
              </a:extLst>
            </p:cNvPr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2269;p39">
              <a:extLst>
                <a:ext uri="{FF2B5EF4-FFF2-40B4-BE49-F238E27FC236}">
                  <a16:creationId xmlns:a16="http://schemas.microsoft.com/office/drawing/2014/main" id="{D1E51644-CF3F-44A7-9FB4-22F032C5C217}"/>
                </a:ext>
              </a:extLst>
            </p:cNvPr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2270;p39">
              <a:extLst>
                <a:ext uri="{FF2B5EF4-FFF2-40B4-BE49-F238E27FC236}">
                  <a16:creationId xmlns:a16="http://schemas.microsoft.com/office/drawing/2014/main" id="{7CC7DCF5-E201-4A52-8A66-C779E8E4FF4E}"/>
                </a:ext>
              </a:extLst>
            </p:cNvPr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2271;p39">
              <a:extLst>
                <a:ext uri="{FF2B5EF4-FFF2-40B4-BE49-F238E27FC236}">
                  <a16:creationId xmlns:a16="http://schemas.microsoft.com/office/drawing/2014/main" id="{6212E262-2A2A-4639-B7D0-B6942C854348}"/>
                </a:ext>
              </a:extLst>
            </p:cNvPr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2272;p39">
              <a:extLst>
                <a:ext uri="{FF2B5EF4-FFF2-40B4-BE49-F238E27FC236}">
                  <a16:creationId xmlns:a16="http://schemas.microsoft.com/office/drawing/2014/main" id="{30757998-A629-4906-83D6-BDA11D7B3C71}"/>
                </a:ext>
              </a:extLst>
            </p:cNvPr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2273;p39">
              <a:extLst>
                <a:ext uri="{FF2B5EF4-FFF2-40B4-BE49-F238E27FC236}">
                  <a16:creationId xmlns:a16="http://schemas.microsoft.com/office/drawing/2014/main" id="{D9363219-780A-408C-B804-15D044AD4A0D}"/>
                </a:ext>
              </a:extLst>
            </p:cNvPr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2274;p39">
              <a:extLst>
                <a:ext uri="{FF2B5EF4-FFF2-40B4-BE49-F238E27FC236}">
                  <a16:creationId xmlns:a16="http://schemas.microsoft.com/office/drawing/2014/main" id="{43AB99D6-A6F9-4FD0-89F2-6AF8094961DE}"/>
                </a:ext>
              </a:extLst>
            </p:cNvPr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2275;p39">
              <a:extLst>
                <a:ext uri="{FF2B5EF4-FFF2-40B4-BE49-F238E27FC236}">
                  <a16:creationId xmlns:a16="http://schemas.microsoft.com/office/drawing/2014/main" id="{5D44D627-D6BA-4E61-8092-A150E47A68AD}"/>
                </a:ext>
              </a:extLst>
            </p:cNvPr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2276;p39">
              <a:extLst>
                <a:ext uri="{FF2B5EF4-FFF2-40B4-BE49-F238E27FC236}">
                  <a16:creationId xmlns:a16="http://schemas.microsoft.com/office/drawing/2014/main" id="{16E1296D-16E8-41F8-AE04-068EEF62DB28}"/>
                </a:ext>
              </a:extLst>
            </p:cNvPr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2277;p39">
              <a:extLst>
                <a:ext uri="{FF2B5EF4-FFF2-40B4-BE49-F238E27FC236}">
                  <a16:creationId xmlns:a16="http://schemas.microsoft.com/office/drawing/2014/main" id="{1A7FE393-1AEC-4A0C-975B-2F9662DDBB6A}"/>
                </a:ext>
              </a:extLst>
            </p:cNvPr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2278;p39">
              <a:extLst>
                <a:ext uri="{FF2B5EF4-FFF2-40B4-BE49-F238E27FC236}">
                  <a16:creationId xmlns:a16="http://schemas.microsoft.com/office/drawing/2014/main" id="{6C2EF518-3D57-4E6B-8F0C-F57C48ED6FF5}"/>
                </a:ext>
              </a:extLst>
            </p:cNvPr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2279;p39">
              <a:extLst>
                <a:ext uri="{FF2B5EF4-FFF2-40B4-BE49-F238E27FC236}">
                  <a16:creationId xmlns:a16="http://schemas.microsoft.com/office/drawing/2014/main" id="{61474369-3535-4733-ADFE-F150C2FC7252}"/>
                </a:ext>
              </a:extLst>
            </p:cNvPr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2280;p39">
              <a:extLst>
                <a:ext uri="{FF2B5EF4-FFF2-40B4-BE49-F238E27FC236}">
                  <a16:creationId xmlns:a16="http://schemas.microsoft.com/office/drawing/2014/main" id="{51BE5DA2-B285-4DC1-9C69-24316FF9076F}"/>
                </a:ext>
              </a:extLst>
            </p:cNvPr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2281;p39">
              <a:extLst>
                <a:ext uri="{FF2B5EF4-FFF2-40B4-BE49-F238E27FC236}">
                  <a16:creationId xmlns:a16="http://schemas.microsoft.com/office/drawing/2014/main" id="{FF46CC80-A2AD-413D-8879-9CCD09045986}"/>
                </a:ext>
              </a:extLst>
            </p:cNvPr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2282;p39">
              <a:extLst>
                <a:ext uri="{FF2B5EF4-FFF2-40B4-BE49-F238E27FC236}">
                  <a16:creationId xmlns:a16="http://schemas.microsoft.com/office/drawing/2014/main" id="{6181970B-C987-4742-BB3D-E9E0F414F9C9}"/>
                </a:ext>
              </a:extLst>
            </p:cNvPr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2283;p39">
              <a:extLst>
                <a:ext uri="{FF2B5EF4-FFF2-40B4-BE49-F238E27FC236}">
                  <a16:creationId xmlns:a16="http://schemas.microsoft.com/office/drawing/2014/main" id="{FBC3C4E5-4561-4FF2-8C9E-744C3DA9DDC4}"/>
                </a:ext>
              </a:extLst>
            </p:cNvPr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2284;p39">
              <a:extLst>
                <a:ext uri="{FF2B5EF4-FFF2-40B4-BE49-F238E27FC236}">
                  <a16:creationId xmlns:a16="http://schemas.microsoft.com/office/drawing/2014/main" id="{C8D482A4-7D8E-4FB2-936A-450C09D36261}"/>
                </a:ext>
              </a:extLst>
            </p:cNvPr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2285;p39">
              <a:extLst>
                <a:ext uri="{FF2B5EF4-FFF2-40B4-BE49-F238E27FC236}">
                  <a16:creationId xmlns:a16="http://schemas.microsoft.com/office/drawing/2014/main" id="{3E935B5B-1BE2-4869-A9EA-AB95D6E8139B}"/>
                </a:ext>
              </a:extLst>
            </p:cNvPr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2286;p39">
              <a:extLst>
                <a:ext uri="{FF2B5EF4-FFF2-40B4-BE49-F238E27FC236}">
                  <a16:creationId xmlns:a16="http://schemas.microsoft.com/office/drawing/2014/main" id="{088004E0-9F00-435B-A6CB-2909D9060B45}"/>
                </a:ext>
              </a:extLst>
            </p:cNvPr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2287;p39">
              <a:extLst>
                <a:ext uri="{FF2B5EF4-FFF2-40B4-BE49-F238E27FC236}">
                  <a16:creationId xmlns:a16="http://schemas.microsoft.com/office/drawing/2014/main" id="{B62590FA-9DDD-4162-ADD5-B49587443FEB}"/>
                </a:ext>
              </a:extLst>
            </p:cNvPr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2288;p39">
              <a:extLst>
                <a:ext uri="{FF2B5EF4-FFF2-40B4-BE49-F238E27FC236}">
                  <a16:creationId xmlns:a16="http://schemas.microsoft.com/office/drawing/2014/main" id="{C525B28A-B48C-44CF-A1FC-B88689C30D3B}"/>
                </a:ext>
              </a:extLst>
            </p:cNvPr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2289;p39">
              <a:extLst>
                <a:ext uri="{FF2B5EF4-FFF2-40B4-BE49-F238E27FC236}">
                  <a16:creationId xmlns:a16="http://schemas.microsoft.com/office/drawing/2014/main" id="{8BE01DB9-2D14-4C4A-8E9F-CF16EAB873E3}"/>
                </a:ext>
              </a:extLst>
            </p:cNvPr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2290;p39">
              <a:extLst>
                <a:ext uri="{FF2B5EF4-FFF2-40B4-BE49-F238E27FC236}">
                  <a16:creationId xmlns:a16="http://schemas.microsoft.com/office/drawing/2014/main" id="{54B52A5F-5B3E-4466-BDA5-328306EB7BE8}"/>
                </a:ext>
              </a:extLst>
            </p:cNvPr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2291;p39">
              <a:extLst>
                <a:ext uri="{FF2B5EF4-FFF2-40B4-BE49-F238E27FC236}">
                  <a16:creationId xmlns:a16="http://schemas.microsoft.com/office/drawing/2014/main" id="{D08C5731-67F5-44D6-8BC9-D0727697905B}"/>
                </a:ext>
              </a:extLst>
            </p:cNvPr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2292;p39">
              <a:extLst>
                <a:ext uri="{FF2B5EF4-FFF2-40B4-BE49-F238E27FC236}">
                  <a16:creationId xmlns:a16="http://schemas.microsoft.com/office/drawing/2014/main" id="{EBF3834E-6A0E-4AB5-99FF-BBF46F988C71}"/>
                </a:ext>
              </a:extLst>
            </p:cNvPr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2293;p39">
              <a:extLst>
                <a:ext uri="{FF2B5EF4-FFF2-40B4-BE49-F238E27FC236}">
                  <a16:creationId xmlns:a16="http://schemas.microsoft.com/office/drawing/2014/main" id="{3B5A7C41-1993-4B94-BDFB-389B34E7B7D0}"/>
                </a:ext>
              </a:extLst>
            </p:cNvPr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2294;p39">
              <a:extLst>
                <a:ext uri="{FF2B5EF4-FFF2-40B4-BE49-F238E27FC236}">
                  <a16:creationId xmlns:a16="http://schemas.microsoft.com/office/drawing/2014/main" id="{F5E078E8-F524-455B-8A6E-CC666133D10B}"/>
                </a:ext>
              </a:extLst>
            </p:cNvPr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2295;p39">
              <a:extLst>
                <a:ext uri="{FF2B5EF4-FFF2-40B4-BE49-F238E27FC236}">
                  <a16:creationId xmlns:a16="http://schemas.microsoft.com/office/drawing/2014/main" id="{94CA632A-3251-4DC3-A795-760216971B02}"/>
                </a:ext>
              </a:extLst>
            </p:cNvPr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2296;p39">
              <a:extLst>
                <a:ext uri="{FF2B5EF4-FFF2-40B4-BE49-F238E27FC236}">
                  <a16:creationId xmlns:a16="http://schemas.microsoft.com/office/drawing/2014/main" id="{002E40A5-59F3-4CA3-8B3E-2030DD0763FC}"/>
                </a:ext>
              </a:extLst>
            </p:cNvPr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2297;p39">
              <a:extLst>
                <a:ext uri="{FF2B5EF4-FFF2-40B4-BE49-F238E27FC236}">
                  <a16:creationId xmlns:a16="http://schemas.microsoft.com/office/drawing/2014/main" id="{3478FC9F-236F-41BB-9663-46764D3080F2}"/>
                </a:ext>
              </a:extLst>
            </p:cNvPr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2298;p39">
              <a:extLst>
                <a:ext uri="{FF2B5EF4-FFF2-40B4-BE49-F238E27FC236}">
                  <a16:creationId xmlns:a16="http://schemas.microsoft.com/office/drawing/2014/main" id="{2A8470B3-5147-4DEC-94FF-229947104ED9}"/>
                </a:ext>
              </a:extLst>
            </p:cNvPr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2299;p39">
              <a:extLst>
                <a:ext uri="{FF2B5EF4-FFF2-40B4-BE49-F238E27FC236}">
                  <a16:creationId xmlns:a16="http://schemas.microsoft.com/office/drawing/2014/main" id="{80C654F5-EBEF-4900-BEA2-C31B1547C7BA}"/>
                </a:ext>
              </a:extLst>
            </p:cNvPr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2300;p39">
              <a:extLst>
                <a:ext uri="{FF2B5EF4-FFF2-40B4-BE49-F238E27FC236}">
                  <a16:creationId xmlns:a16="http://schemas.microsoft.com/office/drawing/2014/main" id="{FA972EC6-CBCF-4317-AE10-F3AD834A31BF}"/>
                </a:ext>
              </a:extLst>
            </p:cNvPr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2301;p39">
              <a:extLst>
                <a:ext uri="{FF2B5EF4-FFF2-40B4-BE49-F238E27FC236}">
                  <a16:creationId xmlns:a16="http://schemas.microsoft.com/office/drawing/2014/main" id="{4EAC7A8D-E22C-4C87-A083-0833243EC009}"/>
                </a:ext>
              </a:extLst>
            </p:cNvPr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2302;p39">
              <a:extLst>
                <a:ext uri="{FF2B5EF4-FFF2-40B4-BE49-F238E27FC236}">
                  <a16:creationId xmlns:a16="http://schemas.microsoft.com/office/drawing/2014/main" id="{04E855DD-1708-4979-8738-81A5C4A730D9}"/>
                </a:ext>
              </a:extLst>
            </p:cNvPr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2303;p39">
              <a:extLst>
                <a:ext uri="{FF2B5EF4-FFF2-40B4-BE49-F238E27FC236}">
                  <a16:creationId xmlns:a16="http://schemas.microsoft.com/office/drawing/2014/main" id="{0243001F-2A1F-40EA-8695-32045F5A76F8}"/>
                </a:ext>
              </a:extLst>
            </p:cNvPr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2304;p39">
              <a:extLst>
                <a:ext uri="{FF2B5EF4-FFF2-40B4-BE49-F238E27FC236}">
                  <a16:creationId xmlns:a16="http://schemas.microsoft.com/office/drawing/2014/main" id="{2B7132F1-7222-4F34-A252-2C18448F3A82}"/>
                </a:ext>
              </a:extLst>
            </p:cNvPr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2305;p39">
              <a:extLst>
                <a:ext uri="{FF2B5EF4-FFF2-40B4-BE49-F238E27FC236}">
                  <a16:creationId xmlns:a16="http://schemas.microsoft.com/office/drawing/2014/main" id="{C92E2229-435D-40FB-BFD1-9269CA2A1A44}"/>
                </a:ext>
              </a:extLst>
            </p:cNvPr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2306;p39">
              <a:extLst>
                <a:ext uri="{FF2B5EF4-FFF2-40B4-BE49-F238E27FC236}">
                  <a16:creationId xmlns:a16="http://schemas.microsoft.com/office/drawing/2014/main" id="{26351848-6237-4A7D-8A31-B1A8E62D2419}"/>
                </a:ext>
              </a:extLst>
            </p:cNvPr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2307;p39">
              <a:extLst>
                <a:ext uri="{FF2B5EF4-FFF2-40B4-BE49-F238E27FC236}">
                  <a16:creationId xmlns:a16="http://schemas.microsoft.com/office/drawing/2014/main" id="{C0087C99-6DFD-47E7-ABE4-3AF337ADDC61}"/>
                </a:ext>
              </a:extLst>
            </p:cNvPr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2308;p39">
              <a:extLst>
                <a:ext uri="{FF2B5EF4-FFF2-40B4-BE49-F238E27FC236}">
                  <a16:creationId xmlns:a16="http://schemas.microsoft.com/office/drawing/2014/main" id="{9D3F6573-4F28-4B1E-B44B-0A5B2336D979}"/>
                </a:ext>
              </a:extLst>
            </p:cNvPr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2309;p39">
              <a:extLst>
                <a:ext uri="{FF2B5EF4-FFF2-40B4-BE49-F238E27FC236}">
                  <a16:creationId xmlns:a16="http://schemas.microsoft.com/office/drawing/2014/main" id="{F389DB74-F27F-42C5-B8BC-85207AC6D3E0}"/>
                </a:ext>
              </a:extLst>
            </p:cNvPr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431;p28">
            <a:extLst>
              <a:ext uri="{FF2B5EF4-FFF2-40B4-BE49-F238E27FC236}">
                <a16:creationId xmlns:a16="http://schemas.microsoft.com/office/drawing/2014/main" id="{7048857E-BEBB-4033-981F-15BFDB187CA0}"/>
              </a:ext>
            </a:extLst>
          </p:cNvPr>
          <p:cNvSpPr txBox="1">
            <a:spLocks/>
          </p:cNvSpPr>
          <p:nvPr/>
        </p:nvSpPr>
        <p:spPr>
          <a:xfrm>
            <a:off x="818250" y="2447422"/>
            <a:ext cx="2238617" cy="427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68" tIns="121868" rIns="121868" bIns="121868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Staatliches"/>
              <a:buNone/>
              <a:defRPr sz="2399" b="0" i="0" u="none" strike="noStrike" cap="none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Font typeface="Josefin Sans"/>
              <a:buNone/>
              <a:defRPr sz="2399" b="0" i="0" u="none" strike="noStrike" cap="none">
                <a:solidFill>
                  <a:srgbClr val="338987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CA" sz="2800" kern="0" dirty="0"/>
              <a:t>03 </a:t>
            </a:r>
          </a:p>
          <a:p>
            <a:r>
              <a:rPr lang="en-CA" sz="2800" kern="0" dirty="0"/>
              <a:t>IMPUTATION</a:t>
            </a:r>
          </a:p>
        </p:txBody>
      </p:sp>
      <p:grpSp>
        <p:nvGrpSpPr>
          <p:cNvPr id="1143" name="Google Shape;1356;p39">
            <a:extLst>
              <a:ext uri="{FF2B5EF4-FFF2-40B4-BE49-F238E27FC236}">
                <a16:creationId xmlns:a16="http://schemas.microsoft.com/office/drawing/2014/main" id="{BCBA6A5C-8D24-42C6-8ACF-57F006FE2D5A}"/>
              </a:ext>
            </a:extLst>
          </p:cNvPr>
          <p:cNvGrpSpPr/>
          <p:nvPr/>
        </p:nvGrpSpPr>
        <p:grpSpPr>
          <a:xfrm>
            <a:off x="9087408" y="197024"/>
            <a:ext cx="3192686" cy="1721551"/>
            <a:chOff x="2529950" y="4155175"/>
            <a:chExt cx="1137425" cy="690975"/>
          </a:xfrm>
        </p:grpSpPr>
        <p:sp>
          <p:nvSpPr>
            <p:cNvPr id="1144" name="Google Shape;1357;p39">
              <a:extLst>
                <a:ext uri="{FF2B5EF4-FFF2-40B4-BE49-F238E27FC236}">
                  <a16:creationId xmlns:a16="http://schemas.microsoft.com/office/drawing/2014/main" id="{BF60BCE0-0B3C-44D0-BBE7-420F25273112}"/>
                </a:ext>
              </a:extLst>
            </p:cNvPr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358;p39">
              <a:extLst>
                <a:ext uri="{FF2B5EF4-FFF2-40B4-BE49-F238E27FC236}">
                  <a16:creationId xmlns:a16="http://schemas.microsoft.com/office/drawing/2014/main" id="{1457B316-F3C9-4DC7-9995-141AE9E83353}"/>
                </a:ext>
              </a:extLst>
            </p:cNvPr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359;p39">
              <a:extLst>
                <a:ext uri="{FF2B5EF4-FFF2-40B4-BE49-F238E27FC236}">
                  <a16:creationId xmlns:a16="http://schemas.microsoft.com/office/drawing/2014/main" id="{66CD4100-FC8B-4888-9640-1A9CD56A6300}"/>
                </a:ext>
              </a:extLst>
            </p:cNvPr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360;p39">
              <a:extLst>
                <a:ext uri="{FF2B5EF4-FFF2-40B4-BE49-F238E27FC236}">
                  <a16:creationId xmlns:a16="http://schemas.microsoft.com/office/drawing/2014/main" id="{DAAD5603-BC90-4BD5-953D-59B27E1B99F9}"/>
                </a:ext>
              </a:extLst>
            </p:cNvPr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361;p39">
              <a:extLst>
                <a:ext uri="{FF2B5EF4-FFF2-40B4-BE49-F238E27FC236}">
                  <a16:creationId xmlns:a16="http://schemas.microsoft.com/office/drawing/2014/main" id="{05FE1571-DF5E-4DC3-84F1-62F4AE3239F4}"/>
                </a:ext>
              </a:extLst>
            </p:cNvPr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362;p39">
              <a:extLst>
                <a:ext uri="{FF2B5EF4-FFF2-40B4-BE49-F238E27FC236}">
                  <a16:creationId xmlns:a16="http://schemas.microsoft.com/office/drawing/2014/main" id="{74350F99-0C5A-4F82-A12D-98528D539F1E}"/>
                </a:ext>
              </a:extLst>
            </p:cNvPr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363;p39">
              <a:extLst>
                <a:ext uri="{FF2B5EF4-FFF2-40B4-BE49-F238E27FC236}">
                  <a16:creationId xmlns:a16="http://schemas.microsoft.com/office/drawing/2014/main" id="{B23D1FA2-636F-4D04-A6C5-A44E80B2FDA3}"/>
                </a:ext>
              </a:extLst>
            </p:cNvPr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364;p39">
              <a:extLst>
                <a:ext uri="{FF2B5EF4-FFF2-40B4-BE49-F238E27FC236}">
                  <a16:creationId xmlns:a16="http://schemas.microsoft.com/office/drawing/2014/main" id="{5359D7FA-4772-40F4-8C0C-50389FA90DD8}"/>
                </a:ext>
              </a:extLst>
            </p:cNvPr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365;p39">
              <a:extLst>
                <a:ext uri="{FF2B5EF4-FFF2-40B4-BE49-F238E27FC236}">
                  <a16:creationId xmlns:a16="http://schemas.microsoft.com/office/drawing/2014/main" id="{51924D9A-ECAA-42B3-B879-D3831FD38CB0}"/>
                </a:ext>
              </a:extLst>
            </p:cNvPr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366;p39">
              <a:extLst>
                <a:ext uri="{FF2B5EF4-FFF2-40B4-BE49-F238E27FC236}">
                  <a16:creationId xmlns:a16="http://schemas.microsoft.com/office/drawing/2014/main" id="{0E7E883C-5EBE-4BEA-B02E-D39E987CB739}"/>
                </a:ext>
              </a:extLst>
            </p:cNvPr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367;p39">
              <a:extLst>
                <a:ext uri="{FF2B5EF4-FFF2-40B4-BE49-F238E27FC236}">
                  <a16:creationId xmlns:a16="http://schemas.microsoft.com/office/drawing/2014/main" id="{EB04E261-9958-4E56-A1FC-60C2E302C3F5}"/>
                </a:ext>
              </a:extLst>
            </p:cNvPr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368;p39">
              <a:extLst>
                <a:ext uri="{FF2B5EF4-FFF2-40B4-BE49-F238E27FC236}">
                  <a16:creationId xmlns:a16="http://schemas.microsoft.com/office/drawing/2014/main" id="{AC5ACBC3-6F8B-4A76-ABD7-787FC6AB053A}"/>
                </a:ext>
              </a:extLst>
            </p:cNvPr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369;p39">
              <a:extLst>
                <a:ext uri="{FF2B5EF4-FFF2-40B4-BE49-F238E27FC236}">
                  <a16:creationId xmlns:a16="http://schemas.microsoft.com/office/drawing/2014/main" id="{D5E8467C-1270-4A00-89A6-A53459A9E036}"/>
                </a:ext>
              </a:extLst>
            </p:cNvPr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370;p39">
              <a:extLst>
                <a:ext uri="{FF2B5EF4-FFF2-40B4-BE49-F238E27FC236}">
                  <a16:creationId xmlns:a16="http://schemas.microsoft.com/office/drawing/2014/main" id="{44167EA8-4FFA-4EC1-BEF2-8299F64BC24F}"/>
                </a:ext>
              </a:extLst>
            </p:cNvPr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371;p39">
              <a:extLst>
                <a:ext uri="{FF2B5EF4-FFF2-40B4-BE49-F238E27FC236}">
                  <a16:creationId xmlns:a16="http://schemas.microsoft.com/office/drawing/2014/main" id="{4ABBAD83-88B2-4004-BFC3-EE6137327545}"/>
                </a:ext>
              </a:extLst>
            </p:cNvPr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372;p39">
              <a:extLst>
                <a:ext uri="{FF2B5EF4-FFF2-40B4-BE49-F238E27FC236}">
                  <a16:creationId xmlns:a16="http://schemas.microsoft.com/office/drawing/2014/main" id="{C0E1023E-EAD9-460E-BC53-B195590D0516}"/>
                </a:ext>
              </a:extLst>
            </p:cNvPr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373;p39">
              <a:extLst>
                <a:ext uri="{FF2B5EF4-FFF2-40B4-BE49-F238E27FC236}">
                  <a16:creationId xmlns:a16="http://schemas.microsoft.com/office/drawing/2014/main" id="{B0107C43-C723-4922-A530-60DE9CAD92EB}"/>
                </a:ext>
              </a:extLst>
            </p:cNvPr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374;p39">
              <a:extLst>
                <a:ext uri="{FF2B5EF4-FFF2-40B4-BE49-F238E27FC236}">
                  <a16:creationId xmlns:a16="http://schemas.microsoft.com/office/drawing/2014/main" id="{FC04B2E2-B8B4-4AAC-843A-B688ADD4844B}"/>
                </a:ext>
              </a:extLst>
            </p:cNvPr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375;p39">
              <a:extLst>
                <a:ext uri="{FF2B5EF4-FFF2-40B4-BE49-F238E27FC236}">
                  <a16:creationId xmlns:a16="http://schemas.microsoft.com/office/drawing/2014/main" id="{3079F851-F8F8-44CC-B750-A888E125853F}"/>
                </a:ext>
              </a:extLst>
            </p:cNvPr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376;p39">
              <a:extLst>
                <a:ext uri="{FF2B5EF4-FFF2-40B4-BE49-F238E27FC236}">
                  <a16:creationId xmlns:a16="http://schemas.microsoft.com/office/drawing/2014/main" id="{20DBEF4A-CF8E-47A5-88A4-33B74BB6501A}"/>
                </a:ext>
              </a:extLst>
            </p:cNvPr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377;p39">
              <a:extLst>
                <a:ext uri="{FF2B5EF4-FFF2-40B4-BE49-F238E27FC236}">
                  <a16:creationId xmlns:a16="http://schemas.microsoft.com/office/drawing/2014/main" id="{F6AD558C-0B46-43D0-8B33-511BAE6F5592}"/>
                </a:ext>
              </a:extLst>
            </p:cNvPr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378;p39">
              <a:extLst>
                <a:ext uri="{FF2B5EF4-FFF2-40B4-BE49-F238E27FC236}">
                  <a16:creationId xmlns:a16="http://schemas.microsoft.com/office/drawing/2014/main" id="{76EE424A-BF0A-4A1B-AC6D-716C9E22201C}"/>
                </a:ext>
              </a:extLst>
            </p:cNvPr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379;p39">
              <a:extLst>
                <a:ext uri="{FF2B5EF4-FFF2-40B4-BE49-F238E27FC236}">
                  <a16:creationId xmlns:a16="http://schemas.microsoft.com/office/drawing/2014/main" id="{958FD0D1-D155-42F8-B72A-3E04460597F1}"/>
                </a:ext>
              </a:extLst>
            </p:cNvPr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380;p39">
              <a:extLst>
                <a:ext uri="{FF2B5EF4-FFF2-40B4-BE49-F238E27FC236}">
                  <a16:creationId xmlns:a16="http://schemas.microsoft.com/office/drawing/2014/main" id="{AB468549-3E06-471B-8A90-3C5627902343}"/>
                </a:ext>
              </a:extLst>
            </p:cNvPr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381;p39">
              <a:extLst>
                <a:ext uri="{FF2B5EF4-FFF2-40B4-BE49-F238E27FC236}">
                  <a16:creationId xmlns:a16="http://schemas.microsoft.com/office/drawing/2014/main" id="{C28342A5-C2BD-4828-866B-F237914A559C}"/>
                </a:ext>
              </a:extLst>
            </p:cNvPr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382;p39">
              <a:extLst>
                <a:ext uri="{FF2B5EF4-FFF2-40B4-BE49-F238E27FC236}">
                  <a16:creationId xmlns:a16="http://schemas.microsoft.com/office/drawing/2014/main" id="{CF41D94A-3339-46ED-B9AB-07A75360A2C9}"/>
                </a:ext>
              </a:extLst>
            </p:cNvPr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383;p39">
              <a:extLst>
                <a:ext uri="{FF2B5EF4-FFF2-40B4-BE49-F238E27FC236}">
                  <a16:creationId xmlns:a16="http://schemas.microsoft.com/office/drawing/2014/main" id="{58EA44E3-0CA1-45AA-8C26-D58002DC578F}"/>
                </a:ext>
              </a:extLst>
            </p:cNvPr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384;p39">
              <a:extLst>
                <a:ext uri="{FF2B5EF4-FFF2-40B4-BE49-F238E27FC236}">
                  <a16:creationId xmlns:a16="http://schemas.microsoft.com/office/drawing/2014/main" id="{409A7FAF-2237-4CB0-9A51-FCB861BA77A6}"/>
                </a:ext>
              </a:extLst>
            </p:cNvPr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385;p39">
              <a:extLst>
                <a:ext uri="{FF2B5EF4-FFF2-40B4-BE49-F238E27FC236}">
                  <a16:creationId xmlns:a16="http://schemas.microsoft.com/office/drawing/2014/main" id="{6E914BB8-779E-4B6B-9F45-3D461B33BF8E}"/>
                </a:ext>
              </a:extLst>
            </p:cNvPr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386;p39">
              <a:extLst>
                <a:ext uri="{FF2B5EF4-FFF2-40B4-BE49-F238E27FC236}">
                  <a16:creationId xmlns:a16="http://schemas.microsoft.com/office/drawing/2014/main" id="{A04E4CE6-C3C8-4B6D-8C43-024B9E203D84}"/>
                </a:ext>
              </a:extLst>
            </p:cNvPr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387;p39">
              <a:extLst>
                <a:ext uri="{FF2B5EF4-FFF2-40B4-BE49-F238E27FC236}">
                  <a16:creationId xmlns:a16="http://schemas.microsoft.com/office/drawing/2014/main" id="{02BA4AE9-77C4-4575-8787-D013CEC032D3}"/>
                </a:ext>
              </a:extLst>
            </p:cNvPr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388;p39">
              <a:extLst>
                <a:ext uri="{FF2B5EF4-FFF2-40B4-BE49-F238E27FC236}">
                  <a16:creationId xmlns:a16="http://schemas.microsoft.com/office/drawing/2014/main" id="{BF06CB1E-1B24-4E9A-A147-12C615F8B2D7}"/>
                </a:ext>
              </a:extLst>
            </p:cNvPr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389;p39">
              <a:extLst>
                <a:ext uri="{FF2B5EF4-FFF2-40B4-BE49-F238E27FC236}">
                  <a16:creationId xmlns:a16="http://schemas.microsoft.com/office/drawing/2014/main" id="{700B77A0-37FC-4ACB-960B-2E17BF96B120}"/>
                </a:ext>
              </a:extLst>
            </p:cNvPr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390;p39">
              <a:extLst>
                <a:ext uri="{FF2B5EF4-FFF2-40B4-BE49-F238E27FC236}">
                  <a16:creationId xmlns:a16="http://schemas.microsoft.com/office/drawing/2014/main" id="{04D1903D-71C0-4F1D-AD4A-5D371A481CE5}"/>
                </a:ext>
              </a:extLst>
            </p:cNvPr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391;p39">
              <a:extLst>
                <a:ext uri="{FF2B5EF4-FFF2-40B4-BE49-F238E27FC236}">
                  <a16:creationId xmlns:a16="http://schemas.microsoft.com/office/drawing/2014/main" id="{C6A75A9D-60E4-4B26-A446-15B776094820}"/>
                </a:ext>
              </a:extLst>
            </p:cNvPr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392;p39">
              <a:extLst>
                <a:ext uri="{FF2B5EF4-FFF2-40B4-BE49-F238E27FC236}">
                  <a16:creationId xmlns:a16="http://schemas.microsoft.com/office/drawing/2014/main" id="{48AC0273-E543-45A4-A378-430A78C3F399}"/>
                </a:ext>
              </a:extLst>
            </p:cNvPr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393;p39">
              <a:extLst>
                <a:ext uri="{FF2B5EF4-FFF2-40B4-BE49-F238E27FC236}">
                  <a16:creationId xmlns:a16="http://schemas.microsoft.com/office/drawing/2014/main" id="{5DD903EB-2257-4B0D-B6EA-817B550C99B3}"/>
                </a:ext>
              </a:extLst>
            </p:cNvPr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394;p39">
              <a:extLst>
                <a:ext uri="{FF2B5EF4-FFF2-40B4-BE49-F238E27FC236}">
                  <a16:creationId xmlns:a16="http://schemas.microsoft.com/office/drawing/2014/main" id="{694B94F6-DD6A-4AA7-9B12-BF393DE51657}"/>
                </a:ext>
              </a:extLst>
            </p:cNvPr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395;p39">
              <a:extLst>
                <a:ext uri="{FF2B5EF4-FFF2-40B4-BE49-F238E27FC236}">
                  <a16:creationId xmlns:a16="http://schemas.microsoft.com/office/drawing/2014/main" id="{94640D77-14B0-4F30-84DF-6E47C28EE0A3}"/>
                </a:ext>
              </a:extLst>
            </p:cNvPr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396;p39">
              <a:extLst>
                <a:ext uri="{FF2B5EF4-FFF2-40B4-BE49-F238E27FC236}">
                  <a16:creationId xmlns:a16="http://schemas.microsoft.com/office/drawing/2014/main" id="{F6215CA4-799D-48C7-A3B7-E9AFA79331D1}"/>
                </a:ext>
              </a:extLst>
            </p:cNvPr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397;p39">
              <a:extLst>
                <a:ext uri="{FF2B5EF4-FFF2-40B4-BE49-F238E27FC236}">
                  <a16:creationId xmlns:a16="http://schemas.microsoft.com/office/drawing/2014/main" id="{3B17BB2F-00E1-42E1-A69F-72EC5956FE2D}"/>
                </a:ext>
              </a:extLst>
            </p:cNvPr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398;p39">
              <a:extLst>
                <a:ext uri="{FF2B5EF4-FFF2-40B4-BE49-F238E27FC236}">
                  <a16:creationId xmlns:a16="http://schemas.microsoft.com/office/drawing/2014/main" id="{99380B23-BF69-4DB8-8C50-BD5FD57C5A95}"/>
                </a:ext>
              </a:extLst>
            </p:cNvPr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399;p39">
              <a:extLst>
                <a:ext uri="{FF2B5EF4-FFF2-40B4-BE49-F238E27FC236}">
                  <a16:creationId xmlns:a16="http://schemas.microsoft.com/office/drawing/2014/main" id="{FE5E0B32-F501-4B4A-8771-41F8682A356C}"/>
                </a:ext>
              </a:extLst>
            </p:cNvPr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400;p39">
              <a:extLst>
                <a:ext uri="{FF2B5EF4-FFF2-40B4-BE49-F238E27FC236}">
                  <a16:creationId xmlns:a16="http://schemas.microsoft.com/office/drawing/2014/main" id="{F9795F43-ED2D-43BE-B2CF-5E67D5089AED}"/>
                </a:ext>
              </a:extLst>
            </p:cNvPr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401;p39">
              <a:extLst>
                <a:ext uri="{FF2B5EF4-FFF2-40B4-BE49-F238E27FC236}">
                  <a16:creationId xmlns:a16="http://schemas.microsoft.com/office/drawing/2014/main" id="{9F37ACBD-0794-4AAB-A382-92A9BBFCAA03}"/>
                </a:ext>
              </a:extLst>
            </p:cNvPr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402;p39">
              <a:extLst>
                <a:ext uri="{FF2B5EF4-FFF2-40B4-BE49-F238E27FC236}">
                  <a16:creationId xmlns:a16="http://schemas.microsoft.com/office/drawing/2014/main" id="{6C95D8EF-5A14-4C96-8D8C-8A43C9AD82F6}"/>
                </a:ext>
              </a:extLst>
            </p:cNvPr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403;p39">
              <a:extLst>
                <a:ext uri="{FF2B5EF4-FFF2-40B4-BE49-F238E27FC236}">
                  <a16:creationId xmlns:a16="http://schemas.microsoft.com/office/drawing/2014/main" id="{3D9951E6-B283-4C8E-A948-421C5F78B842}"/>
                </a:ext>
              </a:extLst>
            </p:cNvPr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404;p39">
              <a:extLst>
                <a:ext uri="{FF2B5EF4-FFF2-40B4-BE49-F238E27FC236}">
                  <a16:creationId xmlns:a16="http://schemas.microsoft.com/office/drawing/2014/main" id="{708DC95F-5337-488B-AD9F-8D0AC556957E}"/>
                </a:ext>
              </a:extLst>
            </p:cNvPr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405;p39">
              <a:extLst>
                <a:ext uri="{FF2B5EF4-FFF2-40B4-BE49-F238E27FC236}">
                  <a16:creationId xmlns:a16="http://schemas.microsoft.com/office/drawing/2014/main" id="{A15A0074-631A-4E8D-9A97-B8553BB552A1}"/>
                </a:ext>
              </a:extLst>
            </p:cNvPr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406;p39">
              <a:extLst>
                <a:ext uri="{FF2B5EF4-FFF2-40B4-BE49-F238E27FC236}">
                  <a16:creationId xmlns:a16="http://schemas.microsoft.com/office/drawing/2014/main" id="{A113F512-4E5B-4138-89E8-103555FF2ECA}"/>
                </a:ext>
              </a:extLst>
            </p:cNvPr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407;p39">
              <a:extLst>
                <a:ext uri="{FF2B5EF4-FFF2-40B4-BE49-F238E27FC236}">
                  <a16:creationId xmlns:a16="http://schemas.microsoft.com/office/drawing/2014/main" id="{6606D311-F1C9-44EA-B081-11DE3A244EEF}"/>
                </a:ext>
              </a:extLst>
            </p:cNvPr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408;p39">
              <a:extLst>
                <a:ext uri="{FF2B5EF4-FFF2-40B4-BE49-F238E27FC236}">
                  <a16:creationId xmlns:a16="http://schemas.microsoft.com/office/drawing/2014/main" id="{47D4D047-6185-4860-87E7-BD38D7B625B9}"/>
                </a:ext>
              </a:extLst>
            </p:cNvPr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409;p39">
              <a:extLst>
                <a:ext uri="{FF2B5EF4-FFF2-40B4-BE49-F238E27FC236}">
                  <a16:creationId xmlns:a16="http://schemas.microsoft.com/office/drawing/2014/main" id="{26C40F23-E641-4080-9983-BA527719A33D}"/>
                </a:ext>
              </a:extLst>
            </p:cNvPr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410;p39">
              <a:extLst>
                <a:ext uri="{FF2B5EF4-FFF2-40B4-BE49-F238E27FC236}">
                  <a16:creationId xmlns:a16="http://schemas.microsoft.com/office/drawing/2014/main" id="{F4857E08-A381-4382-A64E-FAA2B67426BF}"/>
                </a:ext>
              </a:extLst>
            </p:cNvPr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411;p39">
              <a:extLst>
                <a:ext uri="{FF2B5EF4-FFF2-40B4-BE49-F238E27FC236}">
                  <a16:creationId xmlns:a16="http://schemas.microsoft.com/office/drawing/2014/main" id="{CA46B46C-D445-45A4-86C4-BFDC896F4349}"/>
                </a:ext>
              </a:extLst>
            </p:cNvPr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412;p39">
              <a:extLst>
                <a:ext uri="{FF2B5EF4-FFF2-40B4-BE49-F238E27FC236}">
                  <a16:creationId xmlns:a16="http://schemas.microsoft.com/office/drawing/2014/main" id="{18F7D344-D130-4AD4-9D41-294BE2CBD131}"/>
                </a:ext>
              </a:extLst>
            </p:cNvPr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413;p39">
              <a:extLst>
                <a:ext uri="{FF2B5EF4-FFF2-40B4-BE49-F238E27FC236}">
                  <a16:creationId xmlns:a16="http://schemas.microsoft.com/office/drawing/2014/main" id="{4070DB98-5C86-4280-A306-66B380322773}"/>
                </a:ext>
              </a:extLst>
            </p:cNvPr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414;p39">
              <a:extLst>
                <a:ext uri="{FF2B5EF4-FFF2-40B4-BE49-F238E27FC236}">
                  <a16:creationId xmlns:a16="http://schemas.microsoft.com/office/drawing/2014/main" id="{E67B1092-2652-4D03-A0AE-86F6AF58E101}"/>
                </a:ext>
              </a:extLst>
            </p:cNvPr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415;p39">
              <a:extLst>
                <a:ext uri="{FF2B5EF4-FFF2-40B4-BE49-F238E27FC236}">
                  <a16:creationId xmlns:a16="http://schemas.microsoft.com/office/drawing/2014/main" id="{9CDCF9BA-E452-43E9-B4FE-2A4268128428}"/>
                </a:ext>
              </a:extLst>
            </p:cNvPr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416;p39">
              <a:extLst>
                <a:ext uri="{FF2B5EF4-FFF2-40B4-BE49-F238E27FC236}">
                  <a16:creationId xmlns:a16="http://schemas.microsoft.com/office/drawing/2014/main" id="{5E54E979-73B7-4422-81FC-C91B1F3CA039}"/>
                </a:ext>
              </a:extLst>
            </p:cNvPr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417;p39">
              <a:extLst>
                <a:ext uri="{FF2B5EF4-FFF2-40B4-BE49-F238E27FC236}">
                  <a16:creationId xmlns:a16="http://schemas.microsoft.com/office/drawing/2014/main" id="{46F2AA33-377C-466A-B45F-7BDC233377A6}"/>
                </a:ext>
              </a:extLst>
            </p:cNvPr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418;p39">
              <a:extLst>
                <a:ext uri="{FF2B5EF4-FFF2-40B4-BE49-F238E27FC236}">
                  <a16:creationId xmlns:a16="http://schemas.microsoft.com/office/drawing/2014/main" id="{51DCA25A-C0FD-4DF9-B2C8-56F23B8A218D}"/>
                </a:ext>
              </a:extLst>
            </p:cNvPr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419;p39">
              <a:extLst>
                <a:ext uri="{FF2B5EF4-FFF2-40B4-BE49-F238E27FC236}">
                  <a16:creationId xmlns:a16="http://schemas.microsoft.com/office/drawing/2014/main" id="{1783F307-E9CB-4EEF-918D-728BDE3FFE98}"/>
                </a:ext>
              </a:extLst>
            </p:cNvPr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420;p39">
              <a:extLst>
                <a:ext uri="{FF2B5EF4-FFF2-40B4-BE49-F238E27FC236}">
                  <a16:creationId xmlns:a16="http://schemas.microsoft.com/office/drawing/2014/main" id="{4FDD9AA9-B529-4364-AF57-70D5C3FE37B9}"/>
                </a:ext>
              </a:extLst>
            </p:cNvPr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421;p39">
              <a:extLst>
                <a:ext uri="{FF2B5EF4-FFF2-40B4-BE49-F238E27FC236}">
                  <a16:creationId xmlns:a16="http://schemas.microsoft.com/office/drawing/2014/main" id="{224EEC2C-D396-4731-83CF-05271A09D0EF}"/>
                </a:ext>
              </a:extLst>
            </p:cNvPr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422;p39">
              <a:extLst>
                <a:ext uri="{FF2B5EF4-FFF2-40B4-BE49-F238E27FC236}">
                  <a16:creationId xmlns:a16="http://schemas.microsoft.com/office/drawing/2014/main" id="{70EB665D-8C27-4A11-9DB5-A7AC37D3129E}"/>
                </a:ext>
              </a:extLst>
            </p:cNvPr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423;p39">
              <a:extLst>
                <a:ext uri="{FF2B5EF4-FFF2-40B4-BE49-F238E27FC236}">
                  <a16:creationId xmlns:a16="http://schemas.microsoft.com/office/drawing/2014/main" id="{197710A1-C77F-4772-A6D9-63A9912BC1C4}"/>
                </a:ext>
              </a:extLst>
            </p:cNvPr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424;p39">
              <a:extLst>
                <a:ext uri="{FF2B5EF4-FFF2-40B4-BE49-F238E27FC236}">
                  <a16:creationId xmlns:a16="http://schemas.microsoft.com/office/drawing/2014/main" id="{99075AD6-17C4-4B20-A9C3-6935EE984D00}"/>
                </a:ext>
              </a:extLst>
            </p:cNvPr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425;p39">
              <a:extLst>
                <a:ext uri="{FF2B5EF4-FFF2-40B4-BE49-F238E27FC236}">
                  <a16:creationId xmlns:a16="http://schemas.microsoft.com/office/drawing/2014/main" id="{2F2E22F4-2479-4588-90B7-C11B68B114F9}"/>
                </a:ext>
              </a:extLst>
            </p:cNvPr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426;p39">
              <a:extLst>
                <a:ext uri="{FF2B5EF4-FFF2-40B4-BE49-F238E27FC236}">
                  <a16:creationId xmlns:a16="http://schemas.microsoft.com/office/drawing/2014/main" id="{0C14BEE7-576E-467F-AD04-5C197D1AA914}"/>
                </a:ext>
              </a:extLst>
            </p:cNvPr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427;p39">
              <a:extLst>
                <a:ext uri="{FF2B5EF4-FFF2-40B4-BE49-F238E27FC236}">
                  <a16:creationId xmlns:a16="http://schemas.microsoft.com/office/drawing/2014/main" id="{A2887BAE-146E-4D25-B91B-C85A5F733660}"/>
                </a:ext>
              </a:extLst>
            </p:cNvPr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428;p39">
              <a:extLst>
                <a:ext uri="{FF2B5EF4-FFF2-40B4-BE49-F238E27FC236}">
                  <a16:creationId xmlns:a16="http://schemas.microsoft.com/office/drawing/2014/main" id="{4047713B-7B77-4EDE-BFAB-5645983194FF}"/>
                </a:ext>
              </a:extLst>
            </p:cNvPr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429;p39">
              <a:extLst>
                <a:ext uri="{FF2B5EF4-FFF2-40B4-BE49-F238E27FC236}">
                  <a16:creationId xmlns:a16="http://schemas.microsoft.com/office/drawing/2014/main" id="{91123867-5FBB-436A-A841-A8CB3FAD6BAD}"/>
                </a:ext>
              </a:extLst>
            </p:cNvPr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430;p39">
              <a:extLst>
                <a:ext uri="{FF2B5EF4-FFF2-40B4-BE49-F238E27FC236}">
                  <a16:creationId xmlns:a16="http://schemas.microsoft.com/office/drawing/2014/main" id="{1877AD14-8CC6-4D15-9EC8-35ACBAC408E4}"/>
                </a:ext>
              </a:extLst>
            </p:cNvPr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431;p39">
              <a:extLst>
                <a:ext uri="{FF2B5EF4-FFF2-40B4-BE49-F238E27FC236}">
                  <a16:creationId xmlns:a16="http://schemas.microsoft.com/office/drawing/2014/main" id="{2F1994FA-D231-47AF-AFA5-032EAF684FEE}"/>
                </a:ext>
              </a:extLst>
            </p:cNvPr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432;p39">
              <a:extLst>
                <a:ext uri="{FF2B5EF4-FFF2-40B4-BE49-F238E27FC236}">
                  <a16:creationId xmlns:a16="http://schemas.microsoft.com/office/drawing/2014/main" id="{A78A8D1E-2683-4BCB-BF5F-B1B3D4477251}"/>
                </a:ext>
              </a:extLst>
            </p:cNvPr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433;p39">
              <a:extLst>
                <a:ext uri="{FF2B5EF4-FFF2-40B4-BE49-F238E27FC236}">
                  <a16:creationId xmlns:a16="http://schemas.microsoft.com/office/drawing/2014/main" id="{8623A5D1-AD6F-4E64-A85D-C2D9A04F5148}"/>
                </a:ext>
              </a:extLst>
            </p:cNvPr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434;p39">
              <a:extLst>
                <a:ext uri="{FF2B5EF4-FFF2-40B4-BE49-F238E27FC236}">
                  <a16:creationId xmlns:a16="http://schemas.microsoft.com/office/drawing/2014/main" id="{B95D59EF-81B2-4426-A968-16C06DDD789B}"/>
                </a:ext>
              </a:extLst>
            </p:cNvPr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435;p39">
              <a:extLst>
                <a:ext uri="{FF2B5EF4-FFF2-40B4-BE49-F238E27FC236}">
                  <a16:creationId xmlns:a16="http://schemas.microsoft.com/office/drawing/2014/main" id="{1ECCC2EE-B534-4552-A1C7-AA4B684BE348}"/>
                </a:ext>
              </a:extLst>
            </p:cNvPr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436;p39">
              <a:extLst>
                <a:ext uri="{FF2B5EF4-FFF2-40B4-BE49-F238E27FC236}">
                  <a16:creationId xmlns:a16="http://schemas.microsoft.com/office/drawing/2014/main" id="{94167C1F-F540-4053-B531-254DCBC17211}"/>
                </a:ext>
              </a:extLst>
            </p:cNvPr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437;p39">
              <a:extLst>
                <a:ext uri="{FF2B5EF4-FFF2-40B4-BE49-F238E27FC236}">
                  <a16:creationId xmlns:a16="http://schemas.microsoft.com/office/drawing/2014/main" id="{976C364C-1534-4A6C-ACF7-85C57B2F725F}"/>
                </a:ext>
              </a:extLst>
            </p:cNvPr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438;p39">
              <a:extLst>
                <a:ext uri="{FF2B5EF4-FFF2-40B4-BE49-F238E27FC236}">
                  <a16:creationId xmlns:a16="http://schemas.microsoft.com/office/drawing/2014/main" id="{04463B42-239E-478B-B343-67C339B3A861}"/>
                </a:ext>
              </a:extLst>
            </p:cNvPr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439;p39">
              <a:extLst>
                <a:ext uri="{FF2B5EF4-FFF2-40B4-BE49-F238E27FC236}">
                  <a16:creationId xmlns:a16="http://schemas.microsoft.com/office/drawing/2014/main" id="{0877DE8C-CC0A-4266-8B0A-FFF91D5F2839}"/>
                </a:ext>
              </a:extLst>
            </p:cNvPr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440;p39">
              <a:extLst>
                <a:ext uri="{FF2B5EF4-FFF2-40B4-BE49-F238E27FC236}">
                  <a16:creationId xmlns:a16="http://schemas.microsoft.com/office/drawing/2014/main" id="{8A288A4A-E43C-4C2A-A244-5499B93FA6CF}"/>
                </a:ext>
              </a:extLst>
            </p:cNvPr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441;p39">
              <a:extLst>
                <a:ext uri="{FF2B5EF4-FFF2-40B4-BE49-F238E27FC236}">
                  <a16:creationId xmlns:a16="http://schemas.microsoft.com/office/drawing/2014/main" id="{C40D540F-295C-40E9-BA7D-8E2AF19ADF4F}"/>
                </a:ext>
              </a:extLst>
            </p:cNvPr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442;p39">
              <a:extLst>
                <a:ext uri="{FF2B5EF4-FFF2-40B4-BE49-F238E27FC236}">
                  <a16:creationId xmlns:a16="http://schemas.microsoft.com/office/drawing/2014/main" id="{5BBA225A-1AC1-4670-AD75-4289E847F50C}"/>
                </a:ext>
              </a:extLst>
            </p:cNvPr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443;p39">
              <a:extLst>
                <a:ext uri="{FF2B5EF4-FFF2-40B4-BE49-F238E27FC236}">
                  <a16:creationId xmlns:a16="http://schemas.microsoft.com/office/drawing/2014/main" id="{7845C92A-FA69-4F09-B0AD-6088C89B2D6F}"/>
                </a:ext>
              </a:extLst>
            </p:cNvPr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444;p39">
              <a:extLst>
                <a:ext uri="{FF2B5EF4-FFF2-40B4-BE49-F238E27FC236}">
                  <a16:creationId xmlns:a16="http://schemas.microsoft.com/office/drawing/2014/main" id="{001FD177-E7BF-4A4F-A1C8-3BECA5EA0E10}"/>
                </a:ext>
              </a:extLst>
            </p:cNvPr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445;p39">
              <a:extLst>
                <a:ext uri="{FF2B5EF4-FFF2-40B4-BE49-F238E27FC236}">
                  <a16:creationId xmlns:a16="http://schemas.microsoft.com/office/drawing/2014/main" id="{355A6D3D-1937-48A4-B7D7-93F5580A82B0}"/>
                </a:ext>
              </a:extLst>
            </p:cNvPr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446;p39">
              <a:extLst>
                <a:ext uri="{FF2B5EF4-FFF2-40B4-BE49-F238E27FC236}">
                  <a16:creationId xmlns:a16="http://schemas.microsoft.com/office/drawing/2014/main" id="{D40D58DB-F060-47BC-BE3A-298A9F2869AE}"/>
                </a:ext>
              </a:extLst>
            </p:cNvPr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447;p39">
              <a:extLst>
                <a:ext uri="{FF2B5EF4-FFF2-40B4-BE49-F238E27FC236}">
                  <a16:creationId xmlns:a16="http://schemas.microsoft.com/office/drawing/2014/main" id="{DF5AD809-75FC-4D88-AC38-0AFC818F0DC3}"/>
                </a:ext>
              </a:extLst>
            </p:cNvPr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448;p39">
              <a:extLst>
                <a:ext uri="{FF2B5EF4-FFF2-40B4-BE49-F238E27FC236}">
                  <a16:creationId xmlns:a16="http://schemas.microsoft.com/office/drawing/2014/main" id="{E517B7F6-6758-49CA-990F-FF6A207B7DFE}"/>
                </a:ext>
              </a:extLst>
            </p:cNvPr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449;p39">
              <a:extLst>
                <a:ext uri="{FF2B5EF4-FFF2-40B4-BE49-F238E27FC236}">
                  <a16:creationId xmlns:a16="http://schemas.microsoft.com/office/drawing/2014/main" id="{53FD6D47-C71E-45D5-BA6C-AF957347424D}"/>
                </a:ext>
              </a:extLst>
            </p:cNvPr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450;p39">
              <a:extLst>
                <a:ext uri="{FF2B5EF4-FFF2-40B4-BE49-F238E27FC236}">
                  <a16:creationId xmlns:a16="http://schemas.microsoft.com/office/drawing/2014/main" id="{FE1A497F-6620-46DA-840D-436CDD172FE9}"/>
                </a:ext>
              </a:extLst>
            </p:cNvPr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451;p39">
              <a:extLst>
                <a:ext uri="{FF2B5EF4-FFF2-40B4-BE49-F238E27FC236}">
                  <a16:creationId xmlns:a16="http://schemas.microsoft.com/office/drawing/2014/main" id="{64DEFF20-DBFE-49B1-A93D-A7979CB0BF80}"/>
                </a:ext>
              </a:extLst>
            </p:cNvPr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452;p39">
              <a:extLst>
                <a:ext uri="{FF2B5EF4-FFF2-40B4-BE49-F238E27FC236}">
                  <a16:creationId xmlns:a16="http://schemas.microsoft.com/office/drawing/2014/main" id="{083EDD71-A0FE-42C1-B4BC-0F8C6E7F457B}"/>
                </a:ext>
              </a:extLst>
            </p:cNvPr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453;p39">
              <a:extLst>
                <a:ext uri="{FF2B5EF4-FFF2-40B4-BE49-F238E27FC236}">
                  <a16:creationId xmlns:a16="http://schemas.microsoft.com/office/drawing/2014/main" id="{6C819744-2317-4162-8DE6-1DB865DAB855}"/>
                </a:ext>
              </a:extLst>
            </p:cNvPr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454;p39">
              <a:extLst>
                <a:ext uri="{FF2B5EF4-FFF2-40B4-BE49-F238E27FC236}">
                  <a16:creationId xmlns:a16="http://schemas.microsoft.com/office/drawing/2014/main" id="{BAE83E14-C697-48F3-B677-2A60A0DAF0BD}"/>
                </a:ext>
              </a:extLst>
            </p:cNvPr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455;p39">
              <a:extLst>
                <a:ext uri="{FF2B5EF4-FFF2-40B4-BE49-F238E27FC236}">
                  <a16:creationId xmlns:a16="http://schemas.microsoft.com/office/drawing/2014/main" id="{F51D48D6-75F1-4756-BC39-00FA12A89A96}"/>
                </a:ext>
              </a:extLst>
            </p:cNvPr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456;p39">
              <a:extLst>
                <a:ext uri="{FF2B5EF4-FFF2-40B4-BE49-F238E27FC236}">
                  <a16:creationId xmlns:a16="http://schemas.microsoft.com/office/drawing/2014/main" id="{77FF3B58-891B-4425-9182-C0D8151DA9DC}"/>
                </a:ext>
              </a:extLst>
            </p:cNvPr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457;p39">
              <a:extLst>
                <a:ext uri="{FF2B5EF4-FFF2-40B4-BE49-F238E27FC236}">
                  <a16:creationId xmlns:a16="http://schemas.microsoft.com/office/drawing/2014/main" id="{268DB525-9434-4A52-BAC9-401AAAACF231}"/>
                </a:ext>
              </a:extLst>
            </p:cNvPr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458;p39">
              <a:extLst>
                <a:ext uri="{FF2B5EF4-FFF2-40B4-BE49-F238E27FC236}">
                  <a16:creationId xmlns:a16="http://schemas.microsoft.com/office/drawing/2014/main" id="{FD5A1AC4-6014-44B7-BDB0-94C5B26A7943}"/>
                </a:ext>
              </a:extLst>
            </p:cNvPr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459;p39">
              <a:extLst>
                <a:ext uri="{FF2B5EF4-FFF2-40B4-BE49-F238E27FC236}">
                  <a16:creationId xmlns:a16="http://schemas.microsoft.com/office/drawing/2014/main" id="{3CECD734-F60E-47E1-B37E-22C80D02AD3C}"/>
                </a:ext>
              </a:extLst>
            </p:cNvPr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460;p39">
              <a:extLst>
                <a:ext uri="{FF2B5EF4-FFF2-40B4-BE49-F238E27FC236}">
                  <a16:creationId xmlns:a16="http://schemas.microsoft.com/office/drawing/2014/main" id="{D7914859-CB59-490B-A6FE-1F17369F8C6C}"/>
                </a:ext>
              </a:extLst>
            </p:cNvPr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461;p39">
              <a:extLst>
                <a:ext uri="{FF2B5EF4-FFF2-40B4-BE49-F238E27FC236}">
                  <a16:creationId xmlns:a16="http://schemas.microsoft.com/office/drawing/2014/main" id="{57516787-EA5D-4B66-BB9B-379A5A499231}"/>
                </a:ext>
              </a:extLst>
            </p:cNvPr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462;p39">
              <a:extLst>
                <a:ext uri="{FF2B5EF4-FFF2-40B4-BE49-F238E27FC236}">
                  <a16:creationId xmlns:a16="http://schemas.microsoft.com/office/drawing/2014/main" id="{E2050EEF-7F43-434F-90C1-D3085F78908B}"/>
                </a:ext>
              </a:extLst>
            </p:cNvPr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463;p39">
              <a:extLst>
                <a:ext uri="{FF2B5EF4-FFF2-40B4-BE49-F238E27FC236}">
                  <a16:creationId xmlns:a16="http://schemas.microsoft.com/office/drawing/2014/main" id="{01BE050E-DFDB-45C5-9167-941BBD7E5824}"/>
                </a:ext>
              </a:extLst>
            </p:cNvPr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464;p39">
              <a:extLst>
                <a:ext uri="{FF2B5EF4-FFF2-40B4-BE49-F238E27FC236}">
                  <a16:creationId xmlns:a16="http://schemas.microsoft.com/office/drawing/2014/main" id="{AFE73175-6E54-4FE3-8440-1E19FEA02EC6}"/>
                </a:ext>
              </a:extLst>
            </p:cNvPr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465;p39">
              <a:extLst>
                <a:ext uri="{FF2B5EF4-FFF2-40B4-BE49-F238E27FC236}">
                  <a16:creationId xmlns:a16="http://schemas.microsoft.com/office/drawing/2014/main" id="{D49130AF-9489-44E2-A2F6-470451035779}"/>
                </a:ext>
              </a:extLst>
            </p:cNvPr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466;p39">
              <a:extLst>
                <a:ext uri="{FF2B5EF4-FFF2-40B4-BE49-F238E27FC236}">
                  <a16:creationId xmlns:a16="http://schemas.microsoft.com/office/drawing/2014/main" id="{0040B406-1348-418D-9F81-8529743B0C58}"/>
                </a:ext>
              </a:extLst>
            </p:cNvPr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467;p39">
              <a:extLst>
                <a:ext uri="{FF2B5EF4-FFF2-40B4-BE49-F238E27FC236}">
                  <a16:creationId xmlns:a16="http://schemas.microsoft.com/office/drawing/2014/main" id="{E7DFD793-D10A-4BA0-8A90-23D4B287A5D1}"/>
                </a:ext>
              </a:extLst>
            </p:cNvPr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468;p39">
              <a:extLst>
                <a:ext uri="{FF2B5EF4-FFF2-40B4-BE49-F238E27FC236}">
                  <a16:creationId xmlns:a16="http://schemas.microsoft.com/office/drawing/2014/main" id="{5515BE2C-BDF7-47A8-9F6D-09CCD61D4992}"/>
                </a:ext>
              </a:extLst>
            </p:cNvPr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469;p39">
              <a:extLst>
                <a:ext uri="{FF2B5EF4-FFF2-40B4-BE49-F238E27FC236}">
                  <a16:creationId xmlns:a16="http://schemas.microsoft.com/office/drawing/2014/main" id="{54820E26-E2C2-40C5-9093-82107FA54927}"/>
                </a:ext>
              </a:extLst>
            </p:cNvPr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470;p39">
              <a:extLst>
                <a:ext uri="{FF2B5EF4-FFF2-40B4-BE49-F238E27FC236}">
                  <a16:creationId xmlns:a16="http://schemas.microsoft.com/office/drawing/2014/main" id="{641C920C-8CE4-42EA-9CE9-7AE1F1D4101D}"/>
                </a:ext>
              </a:extLst>
            </p:cNvPr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471;p39">
              <a:extLst>
                <a:ext uri="{FF2B5EF4-FFF2-40B4-BE49-F238E27FC236}">
                  <a16:creationId xmlns:a16="http://schemas.microsoft.com/office/drawing/2014/main" id="{C12215A8-EE90-42D3-8CA2-474EE590A048}"/>
                </a:ext>
              </a:extLst>
            </p:cNvPr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472;p39">
              <a:extLst>
                <a:ext uri="{FF2B5EF4-FFF2-40B4-BE49-F238E27FC236}">
                  <a16:creationId xmlns:a16="http://schemas.microsoft.com/office/drawing/2014/main" id="{F78329B9-443F-4128-98F7-2F6B3F3C7F1F}"/>
                </a:ext>
              </a:extLst>
            </p:cNvPr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473;p39">
              <a:extLst>
                <a:ext uri="{FF2B5EF4-FFF2-40B4-BE49-F238E27FC236}">
                  <a16:creationId xmlns:a16="http://schemas.microsoft.com/office/drawing/2014/main" id="{E362090C-94D3-4142-B31E-17D9A73FE6B3}"/>
                </a:ext>
              </a:extLst>
            </p:cNvPr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474;p39">
              <a:extLst>
                <a:ext uri="{FF2B5EF4-FFF2-40B4-BE49-F238E27FC236}">
                  <a16:creationId xmlns:a16="http://schemas.microsoft.com/office/drawing/2014/main" id="{A884EEF2-91AC-4D55-96CD-B3493C716F02}"/>
                </a:ext>
              </a:extLst>
            </p:cNvPr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475;p39">
              <a:extLst>
                <a:ext uri="{FF2B5EF4-FFF2-40B4-BE49-F238E27FC236}">
                  <a16:creationId xmlns:a16="http://schemas.microsoft.com/office/drawing/2014/main" id="{7E479860-3F72-4B5F-906C-79B47FAAF637}"/>
                </a:ext>
              </a:extLst>
            </p:cNvPr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476;p39">
              <a:extLst>
                <a:ext uri="{FF2B5EF4-FFF2-40B4-BE49-F238E27FC236}">
                  <a16:creationId xmlns:a16="http://schemas.microsoft.com/office/drawing/2014/main" id="{EF0049A7-B26D-4176-81E3-18D928F57F99}"/>
                </a:ext>
              </a:extLst>
            </p:cNvPr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477;p39">
              <a:extLst>
                <a:ext uri="{FF2B5EF4-FFF2-40B4-BE49-F238E27FC236}">
                  <a16:creationId xmlns:a16="http://schemas.microsoft.com/office/drawing/2014/main" id="{02303FC8-1025-4901-B6AB-11616C6ECF1D}"/>
                </a:ext>
              </a:extLst>
            </p:cNvPr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478;p39">
              <a:extLst>
                <a:ext uri="{FF2B5EF4-FFF2-40B4-BE49-F238E27FC236}">
                  <a16:creationId xmlns:a16="http://schemas.microsoft.com/office/drawing/2014/main" id="{8A76F39D-7CDF-4424-9494-40F28C0F55B5}"/>
                </a:ext>
              </a:extLst>
            </p:cNvPr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479;p39">
              <a:extLst>
                <a:ext uri="{FF2B5EF4-FFF2-40B4-BE49-F238E27FC236}">
                  <a16:creationId xmlns:a16="http://schemas.microsoft.com/office/drawing/2014/main" id="{2E9610FC-E34C-44F4-A8FC-98C0B1E7BAA3}"/>
                </a:ext>
              </a:extLst>
            </p:cNvPr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480;p39">
              <a:extLst>
                <a:ext uri="{FF2B5EF4-FFF2-40B4-BE49-F238E27FC236}">
                  <a16:creationId xmlns:a16="http://schemas.microsoft.com/office/drawing/2014/main" id="{FE404322-58E7-493A-B470-ABC4B86C1EBB}"/>
                </a:ext>
              </a:extLst>
            </p:cNvPr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481;p39">
              <a:extLst>
                <a:ext uri="{FF2B5EF4-FFF2-40B4-BE49-F238E27FC236}">
                  <a16:creationId xmlns:a16="http://schemas.microsoft.com/office/drawing/2014/main" id="{9DE4B8D9-AF61-4A79-94FE-B8997F7CDA7B}"/>
                </a:ext>
              </a:extLst>
            </p:cNvPr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482;p39">
              <a:extLst>
                <a:ext uri="{FF2B5EF4-FFF2-40B4-BE49-F238E27FC236}">
                  <a16:creationId xmlns:a16="http://schemas.microsoft.com/office/drawing/2014/main" id="{3F84F26C-47A7-4D54-987E-26CD80700B28}"/>
                </a:ext>
              </a:extLst>
            </p:cNvPr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483;p39">
              <a:extLst>
                <a:ext uri="{FF2B5EF4-FFF2-40B4-BE49-F238E27FC236}">
                  <a16:creationId xmlns:a16="http://schemas.microsoft.com/office/drawing/2014/main" id="{744E9E0B-4102-4940-A024-D9DB331CF2EC}"/>
                </a:ext>
              </a:extLst>
            </p:cNvPr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484;p39">
              <a:extLst>
                <a:ext uri="{FF2B5EF4-FFF2-40B4-BE49-F238E27FC236}">
                  <a16:creationId xmlns:a16="http://schemas.microsoft.com/office/drawing/2014/main" id="{4400050D-116D-4601-86DE-9A2DB100126A}"/>
                </a:ext>
              </a:extLst>
            </p:cNvPr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485;p39">
              <a:extLst>
                <a:ext uri="{FF2B5EF4-FFF2-40B4-BE49-F238E27FC236}">
                  <a16:creationId xmlns:a16="http://schemas.microsoft.com/office/drawing/2014/main" id="{CB289A52-942C-4BC1-989D-B6C4BD957B17}"/>
                </a:ext>
              </a:extLst>
            </p:cNvPr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486;p39">
              <a:extLst>
                <a:ext uri="{FF2B5EF4-FFF2-40B4-BE49-F238E27FC236}">
                  <a16:creationId xmlns:a16="http://schemas.microsoft.com/office/drawing/2014/main" id="{4531A915-40FD-4C3F-ADAF-2698C8CA02D5}"/>
                </a:ext>
              </a:extLst>
            </p:cNvPr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487;p39">
              <a:extLst>
                <a:ext uri="{FF2B5EF4-FFF2-40B4-BE49-F238E27FC236}">
                  <a16:creationId xmlns:a16="http://schemas.microsoft.com/office/drawing/2014/main" id="{4F2A49BF-081D-4DDB-B4B1-7E6C254644A8}"/>
                </a:ext>
              </a:extLst>
            </p:cNvPr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488;p39">
              <a:extLst>
                <a:ext uri="{FF2B5EF4-FFF2-40B4-BE49-F238E27FC236}">
                  <a16:creationId xmlns:a16="http://schemas.microsoft.com/office/drawing/2014/main" id="{61DD9B98-8EF5-4057-AC66-4BF111F355B1}"/>
                </a:ext>
              </a:extLst>
            </p:cNvPr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489;p39">
              <a:extLst>
                <a:ext uri="{FF2B5EF4-FFF2-40B4-BE49-F238E27FC236}">
                  <a16:creationId xmlns:a16="http://schemas.microsoft.com/office/drawing/2014/main" id="{B180B244-AAD2-4FA6-AE14-6942930DCF4B}"/>
                </a:ext>
              </a:extLst>
            </p:cNvPr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490;p39">
              <a:extLst>
                <a:ext uri="{FF2B5EF4-FFF2-40B4-BE49-F238E27FC236}">
                  <a16:creationId xmlns:a16="http://schemas.microsoft.com/office/drawing/2014/main" id="{9734A6A6-AF4A-477C-8DF5-0C1E4CB60799}"/>
                </a:ext>
              </a:extLst>
            </p:cNvPr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491;p39">
              <a:extLst>
                <a:ext uri="{FF2B5EF4-FFF2-40B4-BE49-F238E27FC236}">
                  <a16:creationId xmlns:a16="http://schemas.microsoft.com/office/drawing/2014/main" id="{96B70456-3264-4F59-95BF-72A68711494D}"/>
                </a:ext>
              </a:extLst>
            </p:cNvPr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492;p39">
              <a:extLst>
                <a:ext uri="{FF2B5EF4-FFF2-40B4-BE49-F238E27FC236}">
                  <a16:creationId xmlns:a16="http://schemas.microsoft.com/office/drawing/2014/main" id="{C385CD7A-177E-411D-BF85-152B42C304EB}"/>
                </a:ext>
              </a:extLst>
            </p:cNvPr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493;p39">
              <a:extLst>
                <a:ext uri="{FF2B5EF4-FFF2-40B4-BE49-F238E27FC236}">
                  <a16:creationId xmlns:a16="http://schemas.microsoft.com/office/drawing/2014/main" id="{6AA83065-C7C4-4D10-8A58-0854BB38D39A}"/>
                </a:ext>
              </a:extLst>
            </p:cNvPr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494;p39">
              <a:extLst>
                <a:ext uri="{FF2B5EF4-FFF2-40B4-BE49-F238E27FC236}">
                  <a16:creationId xmlns:a16="http://schemas.microsoft.com/office/drawing/2014/main" id="{7F828F66-A000-4D66-AAB8-F94CBC3B8CFB}"/>
                </a:ext>
              </a:extLst>
            </p:cNvPr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495;p39">
              <a:extLst>
                <a:ext uri="{FF2B5EF4-FFF2-40B4-BE49-F238E27FC236}">
                  <a16:creationId xmlns:a16="http://schemas.microsoft.com/office/drawing/2014/main" id="{ACB32CA7-C33D-4E5A-A384-FA68283928C0}"/>
                </a:ext>
              </a:extLst>
            </p:cNvPr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496;p39">
              <a:extLst>
                <a:ext uri="{FF2B5EF4-FFF2-40B4-BE49-F238E27FC236}">
                  <a16:creationId xmlns:a16="http://schemas.microsoft.com/office/drawing/2014/main" id="{AC2A5D10-D3C9-4F67-A0C4-CA3AAD6CDE65}"/>
                </a:ext>
              </a:extLst>
            </p:cNvPr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497;p39">
              <a:extLst>
                <a:ext uri="{FF2B5EF4-FFF2-40B4-BE49-F238E27FC236}">
                  <a16:creationId xmlns:a16="http://schemas.microsoft.com/office/drawing/2014/main" id="{C296735B-E7B7-454E-BDF9-3182F21E9398}"/>
                </a:ext>
              </a:extLst>
            </p:cNvPr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498;p39">
              <a:extLst>
                <a:ext uri="{FF2B5EF4-FFF2-40B4-BE49-F238E27FC236}">
                  <a16:creationId xmlns:a16="http://schemas.microsoft.com/office/drawing/2014/main" id="{710C2324-0CCF-41DE-8C59-A516E65CB7B3}"/>
                </a:ext>
              </a:extLst>
            </p:cNvPr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499;p39">
              <a:extLst>
                <a:ext uri="{FF2B5EF4-FFF2-40B4-BE49-F238E27FC236}">
                  <a16:creationId xmlns:a16="http://schemas.microsoft.com/office/drawing/2014/main" id="{0D5C4373-9B4F-4DF4-AD32-0A977512B53D}"/>
                </a:ext>
              </a:extLst>
            </p:cNvPr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500;p39">
              <a:extLst>
                <a:ext uri="{FF2B5EF4-FFF2-40B4-BE49-F238E27FC236}">
                  <a16:creationId xmlns:a16="http://schemas.microsoft.com/office/drawing/2014/main" id="{468C1145-4CBE-4E76-B7F9-AA7C20F2DDB8}"/>
                </a:ext>
              </a:extLst>
            </p:cNvPr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501;p39">
              <a:extLst>
                <a:ext uri="{FF2B5EF4-FFF2-40B4-BE49-F238E27FC236}">
                  <a16:creationId xmlns:a16="http://schemas.microsoft.com/office/drawing/2014/main" id="{627502E0-8C6A-44D9-AA66-F11BE0D6C580}"/>
                </a:ext>
              </a:extLst>
            </p:cNvPr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502;p39">
              <a:extLst>
                <a:ext uri="{FF2B5EF4-FFF2-40B4-BE49-F238E27FC236}">
                  <a16:creationId xmlns:a16="http://schemas.microsoft.com/office/drawing/2014/main" id="{3465651C-6C79-49B9-831A-3D2DE08F0FFA}"/>
                </a:ext>
              </a:extLst>
            </p:cNvPr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503;p39">
              <a:extLst>
                <a:ext uri="{FF2B5EF4-FFF2-40B4-BE49-F238E27FC236}">
                  <a16:creationId xmlns:a16="http://schemas.microsoft.com/office/drawing/2014/main" id="{C083AD82-71AC-4E0C-B780-AE43C3AACCDF}"/>
                </a:ext>
              </a:extLst>
            </p:cNvPr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504;p39">
              <a:extLst>
                <a:ext uri="{FF2B5EF4-FFF2-40B4-BE49-F238E27FC236}">
                  <a16:creationId xmlns:a16="http://schemas.microsoft.com/office/drawing/2014/main" id="{CAFDCB1F-57C8-4867-8D89-11589CC4F943}"/>
                </a:ext>
              </a:extLst>
            </p:cNvPr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505;p39">
              <a:extLst>
                <a:ext uri="{FF2B5EF4-FFF2-40B4-BE49-F238E27FC236}">
                  <a16:creationId xmlns:a16="http://schemas.microsoft.com/office/drawing/2014/main" id="{D4686014-86F8-44FA-A0E5-CC34B5145A3D}"/>
                </a:ext>
              </a:extLst>
            </p:cNvPr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506;p39">
              <a:extLst>
                <a:ext uri="{FF2B5EF4-FFF2-40B4-BE49-F238E27FC236}">
                  <a16:creationId xmlns:a16="http://schemas.microsoft.com/office/drawing/2014/main" id="{21732236-59E0-47C0-8747-1BBCD35193F6}"/>
                </a:ext>
              </a:extLst>
            </p:cNvPr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507;p39">
              <a:extLst>
                <a:ext uri="{FF2B5EF4-FFF2-40B4-BE49-F238E27FC236}">
                  <a16:creationId xmlns:a16="http://schemas.microsoft.com/office/drawing/2014/main" id="{8C645F72-631E-4713-9C01-4DCE71976DF4}"/>
                </a:ext>
              </a:extLst>
            </p:cNvPr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508;p39">
              <a:extLst>
                <a:ext uri="{FF2B5EF4-FFF2-40B4-BE49-F238E27FC236}">
                  <a16:creationId xmlns:a16="http://schemas.microsoft.com/office/drawing/2014/main" id="{B9890E65-8CC6-4AE4-B357-EC50F466BCFB}"/>
                </a:ext>
              </a:extLst>
            </p:cNvPr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509;p39">
              <a:extLst>
                <a:ext uri="{FF2B5EF4-FFF2-40B4-BE49-F238E27FC236}">
                  <a16:creationId xmlns:a16="http://schemas.microsoft.com/office/drawing/2014/main" id="{9AC30A6A-2A7C-4665-BE59-C468D706D5F3}"/>
                </a:ext>
              </a:extLst>
            </p:cNvPr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510;p39">
              <a:extLst>
                <a:ext uri="{FF2B5EF4-FFF2-40B4-BE49-F238E27FC236}">
                  <a16:creationId xmlns:a16="http://schemas.microsoft.com/office/drawing/2014/main" id="{B24FB3DE-1BA0-4C41-9A06-021D92EEC7C7}"/>
                </a:ext>
              </a:extLst>
            </p:cNvPr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511;p39">
              <a:extLst>
                <a:ext uri="{FF2B5EF4-FFF2-40B4-BE49-F238E27FC236}">
                  <a16:creationId xmlns:a16="http://schemas.microsoft.com/office/drawing/2014/main" id="{A004E159-4EC6-447E-8612-F80E18760980}"/>
                </a:ext>
              </a:extLst>
            </p:cNvPr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512;p39">
              <a:extLst>
                <a:ext uri="{FF2B5EF4-FFF2-40B4-BE49-F238E27FC236}">
                  <a16:creationId xmlns:a16="http://schemas.microsoft.com/office/drawing/2014/main" id="{DABDB77C-C760-4FB9-8E50-08717CD28797}"/>
                </a:ext>
              </a:extLst>
            </p:cNvPr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513;p39">
              <a:extLst>
                <a:ext uri="{FF2B5EF4-FFF2-40B4-BE49-F238E27FC236}">
                  <a16:creationId xmlns:a16="http://schemas.microsoft.com/office/drawing/2014/main" id="{6BAD1ABF-A5B3-4A8D-8A33-3056BF14DFC7}"/>
                </a:ext>
              </a:extLst>
            </p:cNvPr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514;p39">
              <a:extLst>
                <a:ext uri="{FF2B5EF4-FFF2-40B4-BE49-F238E27FC236}">
                  <a16:creationId xmlns:a16="http://schemas.microsoft.com/office/drawing/2014/main" id="{3658037E-3BC2-4418-86C8-85D36533DFDB}"/>
                </a:ext>
              </a:extLst>
            </p:cNvPr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515;p39">
              <a:extLst>
                <a:ext uri="{FF2B5EF4-FFF2-40B4-BE49-F238E27FC236}">
                  <a16:creationId xmlns:a16="http://schemas.microsoft.com/office/drawing/2014/main" id="{6466AA39-2DA3-4267-9B7A-F9368179966D}"/>
                </a:ext>
              </a:extLst>
            </p:cNvPr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516;p39">
              <a:extLst>
                <a:ext uri="{FF2B5EF4-FFF2-40B4-BE49-F238E27FC236}">
                  <a16:creationId xmlns:a16="http://schemas.microsoft.com/office/drawing/2014/main" id="{1FA86B85-F114-4AFC-8933-9D24DE0D6511}"/>
                </a:ext>
              </a:extLst>
            </p:cNvPr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517;p39">
              <a:extLst>
                <a:ext uri="{FF2B5EF4-FFF2-40B4-BE49-F238E27FC236}">
                  <a16:creationId xmlns:a16="http://schemas.microsoft.com/office/drawing/2014/main" id="{F0211C78-4AB0-4959-AB82-6882CFF0BE58}"/>
                </a:ext>
              </a:extLst>
            </p:cNvPr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518;p39">
              <a:extLst>
                <a:ext uri="{FF2B5EF4-FFF2-40B4-BE49-F238E27FC236}">
                  <a16:creationId xmlns:a16="http://schemas.microsoft.com/office/drawing/2014/main" id="{9FFF0F76-5404-483E-A548-9DC0CB54E7FF}"/>
                </a:ext>
              </a:extLst>
            </p:cNvPr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519;p39">
              <a:extLst>
                <a:ext uri="{FF2B5EF4-FFF2-40B4-BE49-F238E27FC236}">
                  <a16:creationId xmlns:a16="http://schemas.microsoft.com/office/drawing/2014/main" id="{47CE5025-707D-40B2-B745-51E7FB0B2906}"/>
                </a:ext>
              </a:extLst>
            </p:cNvPr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520;p39">
              <a:extLst>
                <a:ext uri="{FF2B5EF4-FFF2-40B4-BE49-F238E27FC236}">
                  <a16:creationId xmlns:a16="http://schemas.microsoft.com/office/drawing/2014/main" id="{D9C30C30-7760-4A3B-8EB2-39871E521E7F}"/>
                </a:ext>
              </a:extLst>
            </p:cNvPr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521;p39">
              <a:extLst>
                <a:ext uri="{FF2B5EF4-FFF2-40B4-BE49-F238E27FC236}">
                  <a16:creationId xmlns:a16="http://schemas.microsoft.com/office/drawing/2014/main" id="{26743B76-6AF1-4C21-866A-7F4ABB620D45}"/>
                </a:ext>
              </a:extLst>
            </p:cNvPr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522;p39">
              <a:extLst>
                <a:ext uri="{FF2B5EF4-FFF2-40B4-BE49-F238E27FC236}">
                  <a16:creationId xmlns:a16="http://schemas.microsoft.com/office/drawing/2014/main" id="{001738B6-C6F4-4610-98C9-1BCE1803F22C}"/>
                </a:ext>
              </a:extLst>
            </p:cNvPr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523;p39">
              <a:extLst>
                <a:ext uri="{FF2B5EF4-FFF2-40B4-BE49-F238E27FC236}">
                  <a16:creationId xmlns:a16="http://schemas.microsoft.com/office/drawing/2014/main" id="{0F705808-B10A-4D87-866D-507CED97DF06}"/>
                </a:ext>
              </a:extLst>
            </p:cNvPr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524;p39">
              <a:extLst>
                <a:ext uri="{FF2B5EF4-FFF2-40B4-BE49-F238E27FC236}">
                  <a16:creationId xmlns:a16="http://schemas.microsoft.com/office/drawing/2014/main" id="{EC4BFF82-A4E6-4FD0-9E4A-8668B2826931}"/>
                </a:ext>
              </a:extLst>
            </p:cNvPr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525;p39">
              <a:extLst>
                <a:ext uri="{FF2B5EF4-FFF2-40B4-BE49-F238E27FC236}">
                  <a16:creationId xmlns:a16="http://schemas.microsoft.com/office/drawing/2014/main" id="{AD6BE870-80E1-4FB6-970D-60DECC85168A}"/>
                </a:ext>
              </a:extLst>
            </p:cNvPr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526;p39">
              <a:extLst>
                <a:ext uri="{FF2B5EF4-FFF2-40B4-BE49-F238E27FC236}">
                  <a16:creationId xmlns:a16="http://schemas.microsoft.com/office/drawing/2014/main" id="{0D5D7688-7FD0-423C-93A7-9A98DA2C5696}"/>
                </a:ext>
              </a:extLst>
            </p:cNvPr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527;p39">
              <a:extLst>
                <a:ext uri="{FF2B5EF4-FFF2-40B4-BE49-F238E27FC236}">
                  <a16:creationId xmlns:a16="http://schemas.microsoft.com/office/drawing/2014/main" id="{EFE5E8F1-DDF2-4F71-BABF-763FCDCB98C1}"/>
                </a:ext>
              </a:extLst>
            </p:cNvPr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528;p39">
              <a:extLst>
                <a:ext uri="{FF2B5EF4-FFF2-40B4-BE49-F238E27FC236}">
                  <a16:creationId xmlns:a16="http://schemas.microsoft.com/office/drawing/2014/main" id="{5077AD91-4193-40DE-9013-079E665BEF05}"/>
                </a:ext>
              </a:extLst>
            </p:cNvPr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529;p39">
              <a:extLst>
                <a:ext uri="{FF2B5EF4-FFF2-40B4-BE49-F238E27FC236}">
                  <a16:creationId xmlns:a16="http://schemas.microsoft.com/office/drawing/2014/main" id="{732E7788-3760-40C5-9103-A190203747C5}"/>
                </a:ext>
              </a:extLst>
            </p:cNvPr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530;p39">
              <a:extLst>
                <a:ext uri="{FF2B5EF4-FFF2-40B4-BE49-F238E27FC236}">
                  <a16:creationId xmlns:a16="http://schemas.microsoft.com/office/drawing/2014/main" id="{EDE86ECB-99D1-4855-933D-DCF1C92298E1}"/>
                </a:ext>
              </a:extLst>
            </p:cNvPr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531;p39">
              <a:extLst>
                <a:ext uri="{FF2B5EF4-FFF2-40B4-BE49-F238E27FC236}">
                  <a16:creationId xmlns:a16="http://schemas.microsoft.com/office/drawing/2014/main" id="{1E3230B0-E6A4-49FA-9FF8-D50B58AECAA0}"/>
                </a:ext>
              </a:extLst>
            </p:cNvPr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532;p39">
              <a:extLst>
                <a:ext uri="{FF2B5EF4-FFF2-40B4-BE49-F238E27FC236}">
                  <a16:creationId xmlns:a16="http://schemas.microsoft.com/office/drawing/2014/main" id="{27122874-B716-4CD8-A27D-AC30AD9DE01C}"/>
                </a:ext>
              </a:extLst>
            </p:cNvPr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533;p39">
              <a:extLst>
                <a:ext uri="{FF2B5EF4-FFF2-40B4-BE49-F238E27FC236}">
                  <a16:creationId xmlns:a16="http://schemas.microsoft.com/office/drawing/2014/main" id="{C4053AFC-D7A7-42CF-BCFC-ADA8EBF625EF}"/>
                </a:ext>
              </a:extLst>
            </p:cNvPr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534;p39">
              <a:extLst>
                <a:ext uri="{FF2B5EF4-FFF2-40B4-BE49-F238E27FC236}">
                  <a16:creationId xmlns:a16="http://schemas.microsoft.com/office/drawing/2014/main" id="{B2A3CAF4-1897-4B47-9893-3DDEE6F8C5A7}"/>
                </a:ext>
              </a:extLst>
            </p:cNvPr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535;p39">
              <a:extLst>
                <a:ext uri="{FF2B5EF4-FFF2-40B4-BE49-F238E27FC236}">
                  <a16:creationId xmlns:a16="http://schemas.microsoft.com/office/drawing/2014/main" id="{5CE2DB47-5D90-4E78-9A16-B4DD5883CC32}"/>
                </a:ext>
              </a:extLst>
            </p:cNvPr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536;p39">
              <a:extLst>
                <a:ext uri="{FF2B5EF4-FFF2-40B4-BE49-F238E27FC236}">
                  <a16:creationId xmlns:a16="http://schemas.microsoft.com/office/drawing/2014/main" id="{F0693D29-C289-4D0B-8E6F-EB8DD741314B}"/>
                </a:ext>
              </a:extLst>
            </p:cNvPr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537;p39">
              <a:extLst>
                <a:ext uri="{FF2B5EF4-FFF2-40B4-BE49-F238E27FC236}">
                  <a16:creationId xmlns:a16="http://schemas.microsoft.com/office/drawing/2014/main" id="{D53DDF7E-D4DA-4FC0-A666-5C4B983557C3}"/>
                </a:ext>
              </a:extLst>
            </p:cNvPr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538;p39">
              <a:extLst>
                <a:ext uri="{FF2B5EF4-FFF2-40B4-BE49-F238E27FC236}">
                  <a16:creationId xmlns:a16="http://schemas.microsoft.com/office/drawing/2014/main" id="{91BBF81B-C698-4F1B-A5C0-492E21AB1EDB}"/>
                </a:ext>
              </a:extLst>
            </p:cNvPr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539;p39">
              <a:extLst>
                <a:ext uri="{FF2B5EF4-FFF2-40B4-BE49-F238E27FC236}">
                  <a16:creationId xmlns:a16="http://schemas.microsoft.com/office/drawing/2014/main" id="{40B60678-373B-4D1D-9A1E-4C0DA7564B0C}"/>
                </a:ext>
              </a:extLst>
            </p:cNvPr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540;p39">
              <a:extLst>
                <a:ext uri="{FF2B5EF4-FFF2-40B4-BE49-F238E27FC236}">
                  <a16:creationId xmlns:a16="http://schemas.microsoft.com/office/drawing/2014/main" id="{3A5FAF7E-FA7F-4EE0-9B67-08DDC615F437}"/>
                </a:ext>
              </a:extLst>
            </p:cNvPr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541;p39">
              <a:extLst>
                <a:ext uri="{FF2B5EF4-FFF2-40B4-BE49-F238E27FC236}">
                  <a16:creationId xmlns:a16="http://schemas.microsoft.com/office/drawing/2014/main" id="{8C11E314-218E-472B-803F-AE9698A8F1D2}"/>
                </a:ext>
              </a:extLst>
            </p:cNvPr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542;p39">
              <a:extLst>
                <a:ext uri="{FF2B5EF4-FFF2-40B4-BE49-F238E27FC236}">
                  <a16:creationId xmlns:a16="http://schemas.microsoft.com/office/drawing/2014/main" id="{685358EF-222B-4119-82E1-B7D34B223E0C}"/>
                </a:ext>
              </a:extLst>
            </p:cNvPr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543;p39">
              <a:extLst>
                <a:ext uri="{FF2B5EF4-FFF2-40B4-BE49-F238E27FC236}">
                  <a16:creationId xmlns:a16="http://schemas.microsoft.com/office/drawing/2014/main" id="{441BCBFF-4A25-43DB-B44E-3937BEA377F1}"/>
                </a:ext>
              </a:extLst>
            </p:cNvPr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544;p39">
              <a:extLst>
                <a:ext uri="{FF2B5EF4-FFF2-40B4-BE49-F238E27FC236}">
                  <a16:creationId xmlns:a16="http://schemas.microsoft.com/office/drawing/2014/main" id="{7D9745C2-8B61-431A-91CB-98D93C93886A}"/>
                </a:ext>
              </a:extLst>
            </p:cNvPr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546;p39">
              <a:extLst>
                <a:ext uri="{FF2B5EF4-FFF2-40B4-BE49-F238E27FC236}">
                  <a16:creationId xmlns:a16="http://schemas.microsoft.com/office/drawing/2014/main" id="{8D015987-B6AD-4E28-A3A8-CD18F6BBA703}"/>
                </a:ext>
              </a:extLst>
            </p:cNvPr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547;p39">
              <a:extLst>
                <a:ext uri="{FF2B5EF4-FFF2-40B4-BE49-F238E27FC236}">
                  <a16:creationId xmlns:a16="http://schemas.microsoft.com/office/drawing/2014/main" id="{080BBE30-10CB-440C-90E1-D233EA0A7FD1}"/>
                </a:ext>
              </a:extLst>
            </p:cNvPr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548;p39">
              <a:extLst>
                <a:ext uri="{FF2B5EF4-FFF2-40B4-BE49-F238E27FC236}">
                  <a16:creationId xmlns:a16="http://schemas.microsoft.com/office/drawing/2014/main" id="{FA0158A7-3DCB-48A6-AE79-0C3DFD093790}"/>
                </a:ext>
              </a:extLst>
            </p:cNvPr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549;p39">
              <a:extLst>
                <a:ext uri="{FF2B5EF4-FFF2-40B4-BE49-F238E27FC236}">
                  <a16:creationId xmlns:a16="http://schemas.microsoft.com/office/drawing/2014/main" id="{071D4245-EF19-4AC5-A0EB-987ADAF07EAD}"/>
                </a:ext>
              </a:extLst>
            </p:cNvPr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550;p39">
              <a:extLst>
                <a:ext uri="{FF2B5EF4-FFF2-40B4-BE49-F238E27FC236}">
                  <a16:creationId xmlns:a16="http://schemas.microsoft.com/office/drawing/2014/main" id="{EEACB2C0-5782-42EB-806B-DB9AB4B051CA}"/>
                </a:ext>
              </a:extLst>
            </p:cNvPr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551;p39">
              <a:extLst>
                <a:ext uri="{FF2B5EF4-FFF2-40B4-BE49-F238E27FC236}">
                  <a16:creationId xmlns:a16="http://schemas.microsoft.com/office/drawing/2014/main" id="{98657C32-9526-4105-B110-BF8D49308C5B}"/>
                </a:ext>
              </a:extLst>
            </p:cNvPr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552;p39">
              <a:extLst>
                <a:ext uri="{FF2B5EF4-FFF2-40B4-BE49-F238E27FC236}">
                  <a16:creationId xmlns:a16="http://schemas.microsoft.com/office/drawing/2014/main" id="{D9F7C53E-8731-4AE5-ACE0-C2A7DD06FC9E}"/>
                </a:ext>
              </a:extLst>
            </p:cNvPr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553;p39">
              <a:extLst>
                <a:ext uri="{FF2B5EF4-FFF2-40B4-BE49-F238E27FC236}">
                  <a16:creationId xmlns:a16="http://schemas.microsoft.com/office/drawing/2014/main" id="{38AF5108-9FFD-4297-A3C0-BD088079C74E}"/>
                </a:ext>
              </a:extLst>
            </p:cNvPr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554;p39">
              <a:extLst>
                <a:ext uri="{FF2B5EF4-FFF2-40B4-BE49-F238E27FC236}">
                  <a16:creationId xmlns:a16="http://schemas.microsoft.com/office/drawing/2014/main" id="{9C8E55DC-C883-4C6D-A707-4FFB3E88BA9D}"/>
                </a:ext>
              </a:extLst>
            </p:cNvPr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555;p39">
              <a:extLst>
                <a:ext uri="{FF2B5EF4-FFF2-40B4-BE49-F238E27FC236}">
                  <a16:creationId xmlns:a16="http://schemas.microsoft.com/office/drawing/2014/main" id="{FDA621FA-79D1-4EEB-81FB-4F71014B47B6}"/>
                </a:ext>
              </a:extLst>
            </p:cNvPr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556;p39">
              <a:extLst>
                <a:ext uri="{FF2B5EF4-FFF2-40B4-BE49-F238E27FC236}">
                  <a16:creationId xmlns:a16="http://schemas.microsoft.com/office/drawing/2014/main" id="{17CF31CC-46B1-456E-A381-027B6C8151B9}"/>
                </a:ext>
              </a:extLst>
            </p:cNvPr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557;p39">
              <a:extLst>
                <a:ext uri="{FF2B5EF4-FFF2-40B4-BE49-F238E27FC236}">
                  <a16:creationId xmlns:a16="http://schemas.microsoft.com/office/drawing/2014/main" id="{B8C320D1-B9EF-47B9-A10A-99DE66BF9F24}"/>
                </a:ext>
              </a:extLst>
            </p:cNvPr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558;p39">
              <a:extLst>
                <a:ext uri="{FF2B5EF4-FFF2-40B4-BE49-F238E27FC236}">
                  <a16:creationId xmlns:a16="http://schemas.microsoft.com/office/drawing/2014/main" id="{AD33686E-AAC5-4A23-9473-0EC6E573BC94}"/>
                </a:ext>
              </a:extLst>
            </p:cNvPr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559;p39">
              <a:extLst>
                <a:ext uri="{FF2B5EF4-FFF2-40B4-BE49-F238E27FC236}">
                  <a16:creationId xmlns:a16="http://schemas.microsoft.com/office/drawing/2014/main" id="{16A057EF-627E-48C6-A018-FF014E7AD4E2}"/>
                </a:ext>
              </a:extLst>
            </p:cNvPr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560;p39">
              <a:extLst>
                <a:ext uri="{FF2B5EF4-FFF2-40B4-BE49-F238E27FC236}">
                  <a16:creationId xmlns:a16="http://schemas.microsoft.com/office/drawing/2014/main" id="{3960E56C-0C68-457D-8569-04C89C7BDAB6}"/>
                </a:ext>
              </a:extLst>
            </p:cNvPr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561;p39">
              <a:extLst>
                <a:ext uri="{FF2B5EF4-FFF2-40B4-BE49-F238E27FC236}">
                  <a16:creationId xmlns:a16="http://schemas.microsoft.com/office/drawing/2014/main" id="{BB50079F-1AA3-4236-B524-22DF6B758B84}"/>
                </a:ext>
              </a:extLst>
            </p:cNvPr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562;p39">
              <a:extLst>
                <a:ext uri="{FF2B5EF4-FFF2-40B4-BE49-F238E27FC236}">
                  <a16:creationId xmlns:a16="http://schemas.microsoft.com/office/drawing/2014/main" id="{6828D570-6638-4C5D-9CB8-2013C1DC045F}"/>
                </a:ext>
              </a:extLst>
            </p:cNvPr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563;p39">
              <a:extLst>
                <a:ext uri="{FF2B5EF4-FFF2-40B4-BE49-F238E27FC236}">
                  <a16:creationId xmlns:a16="http://schemas.microsoft.com/office/drawing/2014/main" id="{62003C73-FE00-4B44-9140-87E05A042F01}"/>
                </a:ext>
              </a:extLst>
            </p:cNvPr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564;p39">
              <a:extLst>
                <a:ext uri="{FF2B5EF4-FFF2-40B4-BE49-F238E27FC236}">
                  <a16:creationId xmlns:a16="http://schemas.microsoft.com/office/drawing/2014/main" id="{8DCCD3BA-9992-4D57-B8ED-53AA425DB561}"/>
                </a:ext>
              </a:extLst>
            </p:cNvPr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565;p39">
              <a:extLst>
                <a:ext uri="{FF2B5EF4-FFF2-40B4-BE49-F238E27FC236}">
                  <a16:creationId xmlns:a16="http://schemas.microsoft.com/office/drawing/2014/main" id="{4D20C4DC-51CB-438B-AFCB-5D13CF507E1C}"/>
                </a:ext>
              </a:extLst>
            </p:cNvPr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566;p39">
              <a:extLst>
                <a:ext uri="{FF2B5EF4-FFF2-40B4-BE49-F238E27FC236}">
                  <a16:creationId xmlns:a16="http://schemas.microsoft.com/office/drawing/2014/main" id="{750EF5DD-4B5C-4BE2-B79D-F5D07FF3FD67}"/>
                </a:ext>
              </a:extLst>
            </p:cNvPr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567;p39">
              <a:extLst>
                <a:ext uri="{FF2B5EF4-FFF2-40B4-BE49-F238E27FC236}">
                  <a16:creationId xmlns:a16="http://schemas.microsoft.com/office/drawing/2014/main" id="{3B2B0BB8-5ECE-4892-89E4-9C7A2DED3673}"/>
                </a:ext>
              </a:extLst>
            </p:cNvPr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568;p39">
              <a:extLst>
                <a:ext uri="{FF2B5EF4-FFF2-40B4-BE49-F238E27FC236}">
                  <a16:creationId xmlns:a16="http://schemas.microsoft.com/office/drawing/2014/main" id="{EE069C75-9AA9-4D00-A5FF-B30CAE8E478A}"/>
                </a:ext>
              </a:extLst>
            </p:cNvPr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569;p39">
              <a:extLst>
                <a:ext uri="{FF2B5EF4-FFF2-40B4-BE49-F238E27FC236}">
                  <a16:creationId xmlns:a16="http://schemas.microsoft.com/office/drawing/2014/main" id="{A691CC7E-7D83-4BA6-9C45-374EA0C40600}"/>
                </a:ext>
              </a:extLst>
            </p:cNvPr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570;p39">
              <a:extLst>
                <a:ext uri="{FF2B5EF4-FFF2-40B4-BE49-F238E27FC236}">
                  <a16:creationId xmlns:a16="http://schemas.microsoft.com/office/drawing/2014/main" id="{0CF762E6-62A3-4889-9A36-BE4904315E56}"/>
                </a:ext>
              </a:extLst>
            </p:cNvPr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571;p39">
              <a:extLst>
                <a:ext uri="{FF2B5EF4-FFF2-40B4-BE49-F238E27FC236}">
                  <a16:creationId xmlns:a16="http://schemas.microsoft.com/office/drawing/2014/main" id="{77FC6645-B22C-47B3-B943-7236BE6D1032}"/>
                </a:ext>
              </a:extLst>
            </p:cNvPr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572;p39">
              <a:extLst>
                <a:ext uri="{FF2B5EF4-FFF2-40B4-BE49-F238E27FC236}">
                  <a16:creationId xmlns:a16="http://schemas.microsoft.com/office/drawing/2014/main" id="{2C921CC8-BF67-4F08-97DB-820A261750F4}"/>
                </a:ext>
              </a:extLst>
            </p:cNvPr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573;p39">
              <a:extLst>
                <a:ext uri="{FF2B5EF4-FFF2-40B4-BE49-F238E27FC236}">
                  <a16:creationId xmlns:a16="http://schemas.microsoft.com/office/drawing/2014/main" id="{FF294F1A-15CF-44E4-8B58-A38061582333}"/>
                </a:ext>
              </a:extLst>
            </p:cNvPr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574;p39">
              <a:extLst>
                <a:ext uri="{FF2B5EF4-FFF2-40B4-BE49-F238E27FC236}">
                  <a16:creationId xmlns:a16="http://schemas.microsoft.com/office/drawing/2014/main" id="{BAFA4F7D-3C02-4A42-BA22-B9DB11C3450F}"/>
                </a:ext>
              </a:extLst>
            </p:cNvPr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575;p39">
              <a:extLst>
                <a:ext uri="{FF2B5EF4-FFF2-40B4-BE49-F238E27FC236}">
                  <a16:creationId xmlns:a16="http://schemas.microsoft.com/office/drawing/2014/main" id="{94C5F9A2-8823-44BC-AC35-20E14A275398}"/>
                </a:ext>
              </a:extLst>
            </p:cNvPr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576;p39">
              <a:extLst>
                <a:ext uri="{FF2B5EF4-FFF2-40B4-BE49-F238E27FC236}">
                  <a16:creationId xmlns:a16="http://schemas.microsoft.com/office/drawing/2014/main" id="{F7528568-D541-412D-8F9C-84EFEDD55E30}"/>
                </a:ext>
              </a:extLst>
            </p:cNvPr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577;p39">
              <a:extLst>
                <a:ext uri="{FF2B5EF4-FFF2-40B4-BE49-F238E27FC236}">
                  <a16:creationId xmlns:a16="http://schemas.microsoft.com/office/drawing/2014/main" id="{2966BE28-AA37-49B9-A450-A7F829EB32D2}"/>
                </a:ext>
              </a:extLst>
            </p:cNvPr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578;p39">
              <a:extLst>
                <a:ext uri="{FF2B5EF4-FFF2-40B4-BE49-F238E27FC236}">
                  <a16:creationId xmlns:a16="http://schemas.microsoft.com/office/drawing/2014/main" id="{42E9D6CA-68B9-402B-839C-FBD1FA1171AD}"/>
                </a:ext>
              </a:extLst>
            </p:cNvPr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579;p39">
              <a:extLst>
                <a:ext uri="{FF2B5EF4-FFF2-40B4-BE49-F238E27FC236}">
                  <a16:creationId xmlns:a16="http://schemas.microsoft.com/office/drawing/2014/main" id="{70816152-BFB8-49F8-8E37-A256FDB767B0}"/>
                </a:ext>
              </a:extLst>
            </p:cNvPr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580;p39">
              <a:extLst>
                <a:ext uri="{FF2B5EF4-FFF2-40B4-BE49-F238E27FC236}">
                  <a16:creationId xmlns:a16="http://schemas.microsoft.com/office/drawing/2014/main" id="{9EE96745-3A73-40C5-AC9A-D22B1BB90C35}"/>
                </a:ext>
              </a:extLst>
            </p:cNvPr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581;p39">
              <a:extLst>
                <a:ext uri="{FF2B5EF4-FFF2-40B4-BE49-F238E27FC236}">
                  <a16:creationId xmlns:a16="http://schemas.microsoft.com/office/drawing/2014/main" id="{09ED3DD3-21E7-4F5D-98C5-D9359F7322E0}"/>
                </a:ext>
              </a:extLst>
            </p:cNvPr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582;p39">
              <a:extLst>
                <a:ext uri="{FF2B5EF4-FFF2-40B4-BE49-F238E27FC236}">
                  <a16:creationId xmlns:a16="http://schemas.microsoft.com/office/drawing/2014/main" id="{60264283-3A28-4566-B108-E07CDD497417}"/>
                </a:ext>
              </a:extLst>
            </p:cNvPr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583;p39">
              <a:extLst>
                <a:ext uri="{FF2B5EF4-FFF2-40B4-BE49-F238E27FC236}">
                  <a16:creationId xmlns:a16="http://schemas.microsoft.com/office/drawing/2014/main" id="{AD9223FC-2AD7-42FA-A6FC-713ED75BA979}"/>
                </a:ext>
              </a:extLst>
            </p:cNvPr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584;p39">
              <a:extLst>
                <a:ext uri="{FF2B5EF4-FFF2-40B4-BE49-F238E27FC236}">
                  <a16:creationId xmlns:a16="http://schemas.microsoft.com/office/drawing/2014/main" id="{4CB4F2B3-5FD7-4ABB-A132-47E396A542C8}"/>
                </a:ext>
              </a:extLst>
            </p:cNvPr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585;p39">
              <a:extLst>
                <a:ext uri="{FF2B5EF4-FFF2-40B4-BE49-F238E27FC236}">
                  <a16:creationId xmlns:a16="http://schemas.microsoft.com/office/drawing/2014/main" id="{35A9575A-96D9-4606-B74B-B9D3624D5C48}"/>
                </a:ext>
              </a:extLst>
            </p:cNvPr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586;p39">
              <a:extLst>
                <a:ext uri="{FF2B5EF4-FFF2-40B4-BE49-F238E27FC236}">
                  <a16:creationId xmlns:a16="http://schemas.microsoft.com/office/drawing/2014/main" id="{63DF3D20-5F9D-47CA-8D14-6A95C80406AD}"/>
                </a:ext>
              </a:extLst>
            </p:cNvPr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587;p39">
              <a:extLst>
                <a:ext uri="{FF2B5EF4-FFF2-40B4-BE49-F238E27FC236}">
                  <a16:creationId xmlns:a16="http://schemas.microsoft.com/office/drawing/2014/main" id="{DBE4257C-E3C4-4C6F-973B-E20BBCFAD304}"/>
                </a:ext>
              </a:extLst>
            </p:cNvPr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588;p39">
              <a:extLst>
                <a:ext uri="{FF2B5EF4-FFF2-40B4-BE49-F238E27FC236}">
                  <a16:creationId xmlns:a16="http://schemas.microsoft.com/office/drawing/2014/main" id="{14AED6B8-9444-454A-B103-5F86CD43652C}"/>
                </a:ext>
              </a:extLst>
            </p:cNvPr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589;p39">
              <a:extLst>
                <a:ext uri="{FF2B5EF4-FFF2-40B4-BE49-F238E27FC236}">
                  <a16:creationId xmlns:a16="http://schemas.microsoft.com/office/drawing/2014/main" id="{944CC522-45E5-4924-B686-2AF522DF1B1A}"/>
                </a:ext>
              </a:extLst>
            </p:cNvPr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590;p39">
              <a:extLst>
                <a:ext uri="{FF2B5EF4-FFF2-40B4-BE49-F238E27FC236}">
                  <a16:creationId xmlns:a16="http://schemas.microsoft.com/office/drawing/2014/main" id="{9DAD1365-C99B-4A47-9755-6A40D4E9885F}"/>
                </a:ext>
              </a:extLst>
            </p:cNvPr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591;p39">
              <a:extLst>
                <a:ext uri="{FF2B5EF4-FFF2-40B4-BE49-F238E27FC236}">
                  <a16:creationId xmlns:a16="http://schemas.microsoft.com/office/drawing/2014/main" id="{F73ADB92-B776-470B-A6C7-6BC39126082C}"/>
                </a:ext>
              </a:extLst>
            </p:cNvPr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592;p39">
              <a:extLst>
                <a:ext uri="{FF2B5EF4-FFF2-40B4-BE49-F238E27FC236}">
                  <a16:creationId xmlns:a16="http://schemas.microsoft.com/office/drawing/2014/main" id="{92377378-4C2F-4AA8-B4FD-6FCE2BE46E2C}"/>
                </a:ext>
              </a:extLst>
            </p:cNvPr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593;p39">
              <a:extLst>
                <a:ext uri="{FF2B5EF4-FFF2-40B4-BE49-F238E27FC236}">
                  <a16:creationId xmlns:a16="http://schemas.microsoft.com/office/drawing/2014/main" id="{B22D5522-B953-4CF8-8A54-FA653DA1CC46}"/>
                </a:ext>
              </a:extLst>
            </p:cNvPr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594;p39">
              <a:extLst>
                <a:ext uri="{FF2B5EF4-FFF2-40B4-BE49-F238E27FC236}">
                  <a16:creationId xmlns:a16="http://schemas.microsoft.com/office/drawing/2014/main" id="{34020DE0-6015-44AA-8476-D698AD675A0C}"/>
                </a:ext>
              </a:extLst>
            </p:cNvPr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595;p39">
              <a:extLst>
                <a:ext uri="{FF2B5EF4-FFF2-40B4-BE49-F238E27FC236}">
                  <a16:creationId xmlns:a16="http://schemas.microsoft.com/office/drawing/2014/main" id="{37D3A9F6-A43B-4360-8B27-A81232DE1313}"/>
                </a:ext>
              </a:extLst>
            </p:cNvPr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596;p39">
              <a:extLst>
                <a:ext uri="{FF2B5EF4-FFF2-40B4-BE49-F238E27FC236}">
                  <a16:creationId xmlns:a16="http://schemas.microsoft.com/office/drawing/2014/main" id="{2E45B31F-580B-4AD7-A60E-0B71F1283A16}"/>
                </a:ext>
              </a:extLst>
            </p:cNvPr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597;p39">
              <a:extLst>
                <a:ext uri="{FF2B5EF4-FFF2-40B4-BE49-F238E27FC236}">
                  <a16:creationId xmlns:a16="http://schemas.microsoft.com/office/drawing/2014/main" id="{161A09B9-21B3-46AD-927B-6717277B823A}"/>
                </a:ext>
              </a:extLst>
            </p:cNvPr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598;p39">
              <a:extLst>
                <a:ext uri="{FF2B5EF4-FFF2-40B4-BE49-F238E27FC236}">
                  <a16:creationId xmlns:a16="http://schemas.microsoft.com/office/drawing/2014/main" id="{56C1D892-BBAE-4725-A80C-85FB5608C990}"/>
                </a:ext>
              </a:extLst>
            </p:cNvPr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599;p39">
              <a:extLst>
                <a:ext uri="{FF2B5EF4-FFF2-40B4-BE49-F238E27FC236}">
                  <a16:creationId xmlns:a16="http://schemas.microsoft.com/office/drawing/2014/main" id="{3872418C-2722-4E5E-99C4-95A085AD4B1A}"/>
                </a:ext>
              </a:extLst>
            </p:cNvPr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600;p39">
              <a:extLst>
                <a:ext uri="{FF2B5EF4-FFF2-40B4-BE49-F238E27FC236}">
                  <a16:creationId xmlns:a16="http://schemas.microsoft.com/office/drawing/2014/main" id="{DA04F9E6-412E-4BFC-B1C1-C4F48FE22F76}"/>
                </a:ext>
              </a:extLst>
            </p:cNvPr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601;p39">
              <a:extLst>
                <a:ext uri="{FF2B5EF4-FFF2-40B4-BE49-F238E27FC236}">
                  <a16:creationId xmlns:a16="http://schemas.microsoft.com/office/drawing/2014/main" id="{9124AB08-F839-4814-8B29-43364D74D469}"/>
                </a:ext>
              </a:extLst>
            </p:cNvPr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602;p39">
              <a:extLst>
                <a:ext uri="{FF2B5EF4-FFF2-40B4-BE49-F238E27FC236}">
                  <a16:creationId xmlns:a16="http://schemas.microsoft.com/office/drawing/2014/main" id="{11CB00B4-F0A9-4B22-A985-F659B7C27E9E}"/>
                </a:ext>
              </a:extLst>
            </p:cNvPr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603;p39">
              <a:extLst>
                <a:ext uri="{FF2B5EF4-FFF2-40B4-BE49-F238E27FC236}">
                  <a16:creationId xmlns:a16="http://schemas.microsoft.com/office/drawing/2014/main" id="{846BBF9E-B1B0-4E00-BFC4-BB5335645138}"/>
                </a:ext>
              </a:extLst>
            </p:cNvPr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604;p39">
              <a:extLst>
                <a:ext uri="{FF2B5EF4-FFF2-40B4-BE49-F238E27FC236}">
                  <a16:creationId xmlns:a16="http://schemas.microsoft.com/office/drawing/2014/main" id="{8A37A918-2CE3-4DBC-9E7C-CABAF6D63948}"/>
                </a:ext>
              </a:extLst>
            </p:cNvPr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605;p39">
              <a:extLst>
                <a:ext uri="{FF2B5EF4-FFF2-40B4-BE49-F238E27FC236}">
                  <a16:creationId xmlns:a16="http://schemas.microsoft.com/office/drawing/2014/main" id="{FFB3097E-111C-4ACC-826D-9D49E2250835}"/>
                </a:ext>
              </a:extLst>
            </p:cNvPr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606;p39">
              <a:extLst>
                <a:ext uri="{FF2B5EF4-FFF2-40B4-BE49-F238E27FC236}">
                  <a16:creationId xmlns:a16="http://schemas.microsoft.com/office/drawing/2014/main" id="{708EB7B9-D4B6-436D-A385-A3C21FF0BC85}"/>
                </a:ext>
              </a:extLst>
            </p:cNvPr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607;p39">
              <a:extLst>
                <a:ext uri="{FF2B5EF4-FFF2-40B4-BE49-F238E27FC236}">
                  <a16:creationId xmlns:a16="http://schemas.microsoft.com/office/drawing/2014/main" id="{AA0CEE4C-8FCE-4B99-A3DC-805246619159}"/>
                </a:ext>
              </a:extLst>
            </p:cNvPr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608;p39">
              <a:extLst>
                <a:ext uri="{FF2B5EF4-FFF2-40B4-BE49-F238E27FC236}">
                  <a16:creationId xmlns:a16="http://schemas.microsoft.com/office/drawing/2014/main" id="{E2C6B4BD-3CD4-457B-A312-1B90361FE17B}"/>
                </a:ext>
              </a:extLst>
            </p:cNvPr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609;p39">
              <a:extLst>
                <a:ext uri="{FF2B5EF4-FFF2-40B4-BE49-F238E27FC236}">
                  <a16:creationId xmlns:a16="http://schemas.microsoft.com/office/drawing/2014/main" id="{6E83D57E-C898-4243-B625-B6907DC90DC5}"/>
                </a:ext>
              </a:extLst>
            </p:cNvPr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610;p39">
              <a:extLst>
                <a:ext uri="{FF2B5EF4-FFF2-40B4-BE49-F238E27FC236}">
                  <a16:creationId xmlns:a16="http://schemas.microsoft.com/office/drawing/2014/main" id="{61CEE85D-3237-4571-8C36-ED874279057C}"/>
                </a:ext>
              </a:extLst>
            </p:cNvPr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611;p39">
              <a:extLst>
                <a:ext uri="{FF2B5EF4-FFF2-40B4-BE49-F238E27FC236}">
                  <a16:creationId xmlns:a16="http://schemas.microsoft.com/office/drawing/2014/main" id="{1751F7C9-2F1C-48D9-B412-D817480308C6}"/>
                </a:ext>
              </a:extLst>
            </p:cNvPr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612;p39">
              <a:extLst>
                <a:ext uri="{FF2B5EF4-FFF2-40B4-BE49-F238E27FC236}">
                  <a16:creationId xmlns:a16="http://schemas.microsoft.com/office/drawing/2014/main" id="{F9D49C45-DC24-4FE6-89F4-12C8E5815695}"/>
                </a:ext>
              </a:extLst>
            </p:cNvPr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613;p39">
              <a:extLst>
                <a:ext uri="{FF2B5EF4-FFF2-40B4-BE49-F238E27FC236}">
                  <a16:creationId xmlns:a16="http://schemas.microsoft.com/office/drawing/2014/main" id="{E5F236D5-9F9B-4F2B-BDF1-9A4DE3FACA29}"/>
                </a:ext>
              </a:extLst>
            </p:cNvPr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614;p39">
              <a:extLst>
                <a:ext uri="{FF2B5EF4-FFF2-40B4-BE49-F238E27FC236}">
                  <a16:creationId xmlns:a16="http://schemas.microsoft.com/office/drawing/2014/main" id="{7E9CC208-3C0B-456F-8EA8-1DF20A13D3CB}"/>
                </a:ext>
              </a:extLst>
            </p:cNvPr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615;p39">
              <a:extLst>
                <a:ext uri="{FF2B5EF4-FFF2-40B4-BE49-F238E27FC236}">
                  <a16:creationId xmlns:a16="http://schemas.microsoft.com/office/drawing/2014/main" id="{E96357B6-B342-4D48-8F6F-1ADEE2BACEB5}"/>
                </a:ext>
              </a:extLst>
            </p:cNvPr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616;p39">
              <a:extLst>
                <a:ext uri="{FF2B5EF4-FFF2-40B4-BE49-F238E27FC236}">
                  <a16:creationId xmlns:a16="http://schemas.microsoft.com/office/drawing/2014/main" id="{43299368-7D63-4C63-B636-A2F3B05F2710}"/>
                </a:ext>
              </a:extLst>
            </p:cNvPr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617;p39">
              <a:extLst>
                <a:ext uri="{FF2B5EF4-FFF2-40B4-BE49-F238E27FC236}">
                  <a16:creationId xmlns:a16="http://schemas.microsoft.com/office/drawing/2014/main" id="{9708D9C2-8DCD-4842-9047-7BD615380546}"/>
                </a:ext>
              </a:extLst>
            </p:cNvPr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618;p39">
              <a:extLst>
                <a:ext uri="{FF2B5EF4-FFF2-40B4-BE49-F238E27FC236}">
                  <a16:creationId xmlns:a16="http://schemas.microsoft.com/office/drawing/2014/main" id="{AA9BE08E-78C7-483E-8DC0-4A39227E8504}"/>
                </a:ext>
              </a:extLst>
            </p:cNvPr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619;p39">
              <a:extLst>
                <a:ext uri="{FF2B5EF4-FFF2-40B4-BE49-F238E27FC236}">
                  <a16:creationId xmlns:a16="http://schemas.microsoft.com/office/drawing/2014/main" id="{EA1F2984-659B-487E-9196-328FF27D7DD1}"/>
                </a:ext>
              </a:extLst>
            </p:cNvPr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620;p39">
              <a:extLst>
                <a:ext uri="{FF2B5EF4-FFF2-40B4-BE49-F238E27FC236}">
                  <a16:creationId xmlns:a16="http://schemas.microsoft.com/office/drawing/2014/main" id="{A1F972E6-C02C-40DA-AD15-728B93167265}"/>
                </a:ext>
              </a:extLst>
            </p:cNvPr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621;p39">
              <a:extLst>
                <a:ext uri="{FF2B5EF4-FFF2-40B4-BE49-F238E27FC236}">
                  <a16:creationId xmlns:a16="http://schemas.microsoft.com/office/drawing/2014/main" id="{A82FF40B-8C87-4374-870E-15F74C4B876A}"/>
                </a:ext>
              </a:extLst>
            </p:cNvPr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622;p39">
              <a:extLst>
                <a:ext uri="{FF2B5EF4-FFF2-40B4-BE49-F238E27FC236}">
                  <a16:creationId xmlns:a16="http://schemas.microsoft.com/office/drawing/2014/main" id="{590B79B8-322E-434E-AB54-DD8B8B137FF9}"/>
                </a:ext>
              </a:extLst>
            </p:cNvPr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623;p39">
              <a:extLst>
                <a:ext uri="{FF2B5EF4-FFF2-40B4-BE49-F238E27FC236}">
                  <a16:creationId xmlns:a16="http://schemas.microsoft.com/office/drawing/2014/main" id="{BF3B6259-8844-4042-B9FD-E1505E49E260}"/>
                </a:ext>
              </a:extLst>
            </p:cNvPr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624;p39">
              <a:extLst>
                <a:ext uri="{FF2B5EF4-FFF2-40B4-BE49-F238E27FC236}">
                  <a16:creationId xmlns:a16="http://schemas.microsoft.com/office/drawing/2014/main" id="{5BCABEA6-F963-42E1-A13E-9C48343095C3}"/>
                </a:ext>
              </a:extLst>
            </p:cNvPr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625;p39">
              <a:extLst>
                <a:ext uri="{FF2B5EF4-FFF2-40B4-BE49-F238E27FC236}">
                  <a16:creationId xmlns:a16="http://schemas.microsoft.com/office/drawing/2014/main" id="{9D645B0F-D306-476F-AB31-4330B68753E0}"/>
                </a:ext>
              </a:extLst>
            </p:cNvPr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626;p39">
              <a:extLst>
                <a:ext uri="{FF2B5EF4-FFF2-40B4-BE49-F238E27FC236}">
                  <a16:creationId xmlns:a16="http://schemas.microsoft.com/office/drawing/2014/main" id="{95136EFD-49BB-4D66-B24D-1E464E88307C}"/>
                </a:ext>
              </a:extLst>
            </p:cNvPr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627;p39">
              <a:extLst>
                <a:ext uri="{FF2B5EF4-FFF2-40B4-BE49-F238E27FC236}">
                  <a16:creationId xmlns:a16="http://schemas.microsoft.com/office/drawing/2014/main" id="{8C690A7F-A364-494B-941B-224A2B803CE2}"/>
                </a:ext>
              </a:extLst>
            </p:cNvPr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628;p39">
              <a:extLst>
                <a:ext uri="{FF2B5EF4-FFF2-40B4-BE49-F238E27FC236}">
                  <a16:creationId xmlns:a16="http://schemas.microsoft.com/office/drawing/2014/main" id="{4F6F1193-9018-4DF4-A715-0A3BF3EC27DF}"/>
                </a:ext>
              </a:extLst>
            </p:cNvPr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629;p39">
              <a:extLst>
                <a:ext uri="{FF2B5EF4-FFF2-40B4-BE49-F238E27FC236}">
                  <a16:creationId xmlns:a16="http://schemas.microsoft.com/office/drawing/2014/main" id="{DC36DF0C-B19C-4C39-8D88-E7208FAEDD39}"/>
                </a:ext>
              </a:extLst>
            </p:cNvPr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630;p39">
              <a:extLst>
                <a:ext uri="{FF2B5EF4-FFF2-40B4-BE49-F238E27FC236}">
                  <a16:creationId xmlns:a16="http://schemas.microsoft.com/office/drawing/2014/main" id="{F7E043CD-C39D-49A2-B575-713B94FF4533}"/>
                </a:ext>
              </a:extLst>
            </p:cNvPr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631;p39">
              <a:extLst>
                <a:ext uri="{FF2B5EF4-FFF2-40B4-BE49-F238E27FC236}">
                  <a16:creationId xmlns:a16="http://schemas.microsoft.com/office/drawing/2014/main" id="{24A3CAE9-51B9-4BEF-95BA-0D1E5779F328}"/>
                </a:ext>
              </a:extLst>
            </p:cNvPr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632;p39">
              <a:extLst>
                <a:ext uri="{FF2B5EF4-FFF2-40B4-BE49-F238E27FC236}">
                  <a16:creationId xmlns:a16="http://schemas.microsoft.com/office/drawing/2014/main" id="{0C45D9D3-5C0E-499B-9666-507F2C1EEBD2}"/>
                </a:ext>
              </a:extLst>
            </p:cNvPr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633;p39">
              <a:extLst>
                <a:ext uri="{FF2B5EF4-FFF2-40B4-BE49-F238E27FC236}">
                  <a16:creationId xmlns:a16="http://schemas.microsoft.com/office/drawing/2014/main" id="{B54212AB-6E60-44D9-BB1F-AFFE0B7D34D3}"/>
                </a:ext>
              </a:extLst>
            </p:cNvPr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634;p39">
              <a:extLst>
                <a:ext uri="{FF2B5EF4-FFF2-40B4-BE49-F238E27FC236}">
                  <a16:creationId xmlns:a16="http://schemas.microsoft.com/office/drawing/2014/main" id="{327C64FF-503A-41F1-BA1B-F8A21E56A44C}"/>
                </a:ext>
              </a:extLst>
            </p:cNvPr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635;p39">
              <a:extLst>
                <a:ext uri="{FF2B5EF4-FFF2-40B4-BE49-F238E27FC236}">
                  <a16:creationId xmlns:a16="http://schemas.microsoft.com/office/drawing/2014/main" id="{966F4592-47BA-40AD-AD78-73854D096443}"/>
                </a:ext>
              </a:extLst>
            </p:cNvPr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636;p39">
              <a:extLst>
                <a:ext uri="{FF2B5EF4-FFF2-40B4-BE49-F238E27FC236}">
                  <a16:creationId xmlns:a16="http://schemas.microsoft.com/office/drawing/2014/main" id="{06AFA644-600D-46BB-AF4C-8344999B3721}"/>
                </a:ext>
              </a:extLst>
            </p:cNvPr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637;p39">
              <a:extLst>
                <a:ext uri="{FF2B5EF4-FFF2-40B4-BE49-F238E27FC236}">
                  <a16:creationId xmlns:a16="http://schemas.microsoft.com/office/drawing/2014/main" id="{F74DC4CB-993A-4214-8EEA-B3F91BB8E97F}"/>
                </a:ext>
              </a:extLst>
            </p:cNvPr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638;p39">
              <a:extLst>
                <a:ext uri="{FF2B5EF4-FFF2-40B4-BE49-F238E27FC236}">
                  <a16:creationId xmlns:a16="http://schemas.microsoft.com/office/drawing/2014/main" id="{BFF3DBFF-072E-4447-AD22-095D827B7848}"/>
                </a:ext>
              </a:extLst>
            </p:cNvPr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639;p39">
              <a:extLst>
                <a:ext uri="{FF2B5EF4-FFF2-40B4-BE49-F238E27FC236}">
                  <a16:creationId xmlns:a16="http://schemas.microsoft.com/office/drawing/2014/main" id="{18DE9646-4BA6-4C1F-847F-737828C7FB7D}"/>
                </a:ext>
              </a:extLst>
            </p:cNvPr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640;p39">
              <a:extLst>
                <a:ext uri="{FF2B5EF4-FFF2-40B4-BE49-F238E27FC236}">
                  <a16:creationId xmlns:a16="http://schemas.microsoft.com/office/drawing/2014/main" id="{9C1C29F1-38B6-4167-A91E-7E9AD6C2086A}"/>
                </a:ext>
              </a:extLst>
            </p:cNvPr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641;p39">
              <a:extLst>
                <a:ext uri="{FF2B5EF4-FFF2-40B4-BE49-F238E27FC236}">
                  <a16:creationId xmlns:a16="http://schemas.microsoft.com/office/drawing/2014/main" id="{791C20DF-0FF0-48EB-81F9-FCB285F56177}"/>
                </a:ext>
              </a:extLst>
            </p:cNvPr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642;p39">
              <a:extLst>
                <a:ext uri="{FF2B5EF4-FFF2-40B4-BE49-F238E27FC236}">
                  <a16:creationId xmlns:a16="http://schemas.microsoft.com/office/drawing/2014/main" id="{251FBFFD-8926-4137-A0E4-A2C96F7E51DB}"/>
                </a:ext>
              </a:extLst>
            </p:cNvPr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643;p39">
              <a:extLst>
                <a:ext uri="{FF2B5EF4-FFF2-40B4-BE49-F238E27FC236}">
                  <a16:creationId xmlns:a16="http://schemas.microsoft.com/office/drawing/2014/main" id="{6DB82C64-D573-4786-8AD4-52F23CFD0D01}"/>
                </a:ext>
              </a:extLst>
            </p:cNvPr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644;p39">
              <a:extLst>
                <a:ext uri="{FF2B5EF4-FFF2-40B4-BE49-F238E27FC236}">
                  <a16:creationId xmlns:a16="http://schemas.microsoft.com/office/drawing/2014/main" id="{B91A22EB-8F7D-454B-9CAD-212D4F133F40}"/>
                </a:ext>
              </a:extLst>
            </p:cNvPr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645;p39">
              <a:extLst>
                <a:ext uri="{FF2B5EF4-FFF2-40B4-BE49-F238E27FC236}">
                  <a16:creationId xmlns:a16="http://schemas.microsoft.com/office/drawing/2014/main" id="{5CF2457F-AF68-4272-A220-19FC4E0171B7}"/>
                </a:ext>
              </a:extLst>
            </p:cNvPr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646;p39">
              <a:extLst>
                <a:ext uri="{FF2B5EF4-FFF2-40B4-BE49-F238E27FC236}">
                  <a16:creationId xmlns:a16="http://schemas.microsoft.com/office/drawing/2014/main" id="{7909EAFA-5C70-4920-B72C-DAEA6B241408}"/>
                </a:ext>
              </a:extLst>
            </p:cNvPr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647;p39">
              <a:extLst>
                <a:ext uri="{FF2B5EF4-FFF2-40B4-BE49-F238E27FC236}">
                  <a16:creationId xmlns:a16="http://schemas.microsoft.com/office/drawing/2014/main" id="{755368D9-5695-4DF6-B399-24705537E65D}"/>
                </a:ext>
              </a:extLst>
            </p:cNvPr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648;p39">
              <a:extLst>
                <a:ext uri="{FF2B5EF4-FFF2-40B4-BE49-F238E27FC236}">
                  <a16:creationId xmlns:a16="http://schemas.microsoft.com/office/drawing/2014/main" id="{5810FF5C-F54B-435E-958C-0D255D4F56C2}"/>
                </a:ext>
              </a:extLst>
            </p:cNvPr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649;p39">
              <a:extLst>
                <a:ext uri="{FF2B5EF4-FFF2-40B4-BE49-F238E27FC236}">
                  <a16:creationId xmlns:a16="http://schemas.microsoft.com/office/drawing/2014/main" id="{E400400D-96D6-4952-9789-D74C631FCF8E}"/>
                </a:ext>
              </a:extLst>
            </p:cNvPr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650;p39">
              <a:extLst>
                <a:ext uri="{FF2B5EF4-FFF2-40B4-BE49-F238E27FC236}">
                  <a16:creationId xmlns:a16="http://schemas.microsoft.com/office/drawing/2014/main" id="{33E3304E-F2B7-4A1E-BE0B-64427917813F}"/>
                </a:ext>
              </a:extLst>
            </p:cNvPr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651;p39">
              <a:extLst>
                <a:ext uri="{FF2B5EF4-FFF2-40B4-BE49-F238E27FC236}">
                  <a16:creationId xmlns:a16="http://schemas.microsoft.com/office/drawing/2014/main" id="{3F565C46-DEED-4C00-818E-6AB900B145A3}"/>
                </a:ext>
              </a:extLst>
            </p:cNvPr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652;p39">
              <a:extLst>
                <a:ext uri="{FF2B5EF4-FFF2-40B4-BE49-F238E27FC236}">
                  <a16:creationId xmlns:a16="http://schemas.microsoft.com/office/drawing/2014/main" id="{7FC8A74A-C101-47FD-859F-87926898251D}"/>
                </a:ext>
              </a:extLst>
            </p:cNvPr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653;p39">
              <a:extLst>
                <a:ext uri="{FF2B5EF4-FFF2-40B4-BE49-F238E27FC236}">
                  <a16:creationId xmlns:a16="http://schemas.microsoft.com/office/drawing/2014/main" id="{8816A478-7E9B-46A0-A34B-FD1B716312D6}"/>
                </a:ext>
              </a:extLst>
            </p:cNvPr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654;p39">
              <a:extLst>
                <a:ext uri="{FF2B5EF4-FFF2-40B4-BE49-F238E27FC236}">
                  <a16:creationId xmlns:a16="http://schemas.microsoft.com/office/drawing/2014/main" id="{869BB51B-CFB8-40D7-B053-4BA97F1ADE0F}"/>
                </a:ext>
              </a:extLst>
            </p:cNvPr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655;p39">
              <a:extLst>
                <a:ext uri="{FF2B5EF4-FFF2-40B4-BE49-F238E27FC236}">
                  <a16:creationId xmlns:a16="http://schemas.microsoft.com/office/drawing/2014/main" id="{7BAC5E35-E6B0-48AA-84CE-385B36A4CFEF}"/>
                </a:ext>
              </a:extLst>
            </p:cNvPr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656;p39">
              <a:extLst>
                <a:ext uri="{FF2B5EF4-FFF2-40B4-BE49-F238E27FC236}">
                  <a16:creationId xmlns:a16="http://schemas.microsoft.com/office/drawing/2014/main" id="{BC43A3AA-41DE-4358-ADCD-C374C45EA27B}"/>
                </a:ext>
              </a:extLst>
            </p:cNvPr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657;p39">
              <a:extLst>
                <a:ext uri="{FF2B5EF4-FFF2-40B4-BE49-F238E27FC236}">
                  <a16:creationId xmlns:a16="http://schemas.microsoft.com/office/drawing/2014/main" id="{3B80B5D3-8E6C-4468-B8E2-68C52C342B71}"/>
                </a:ext>
              </a:extLst>
            </p:cNvPr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658;p39">
              <a:extLst>
                <a:ext uri="{FF2B5EF4-FFF2-40B4-BE49-F238E27FC236}">
                  <a16:creationId xmlns:a16="http://schemas.microsoft.com/office/drawing/2014/main" id="{EA539AFA-3A4F-4C31-979E-E892FF3C1968}"/>
                </a:ext>
              </a:extLst>
            </p:cNvPr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659;p39">
              <a:extLst>
                <a:ext uri="{FF2B5EF4-FFF2-40B4-BE49-F238E27FC236}">
                  <a16:creationId xmlns:a16="http://schemas.microsoft.com/office/drawing/2014/main" id="{19637921-3391-4249-BDC4-54974D6CA365}"/>
                </a:ext>
              </a:extLst>
            </p:cNvPr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660;p39">
              <a:extLst>
                <a:ext uri="{FF2B5EF4-FFF2-40B4-BE49-F238E27FC236}">
                  <a16:creationId xmlns:a16="http://schemas.microsoft.com/office/drawing/2014/main" id="{3EACE6EC-0419-4007-BDC4-5070656A3B15}"/>
                </a:ext>
              </a:extLst>
            </p:cNvPr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661;p39">
              <a:extLst>
                <a:ext uri="{FF2B5EF4-FFF2-40B4-BE49-F238E27FC236}">
                  <a16:creationId xmlns:a16="http://schemas.microsoft.com/office/drawing/2014/main" id="{30B98E9A-EBC3-4758-AF38-8F588EA6E8EA}"/>
                </a:ext>
              </a:extLst>
            </p:cNvPr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662;p39">
              <a:extLst>
                <a:ext uri="{FF2B5EF4-FFF2-40B4-BE49-F238E27FC236}">
                  <a16:creationId xmlns:a16="http://schemas.microsoft.com/office/drawing/2014/main" id="{446A182D-63D0-4E8E-B000-E828D920CB80}"/>
                </a:ext>
              </a:extLst>
            </p:cNvPr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663;p39">
              <a:extLst>
                <a:ext uri="{FF2B5EF4-FFF2-40B4-BE49-F238E27FC236}">
                  <a16:creationId xmlns:a16="http://schemas.microsoft.com/office/drawing/2014/main" id="{5FE648D5-DBCB-40A1-A678-60027195E37B}"/>
                </a:ext>
              </a:extLst>
            </p:cNvPr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664;p39">
              <a:extLst>
                <a:ext uri="{FF2B5EF4-FFF2-40B4-BE49-F238E27FC236}">
                  <a16:creationId xmlns:a16="http://schemas.microsoft.com/office/drawing/2014/main" id="{8634A56F-0FEB-4995-B9D5-ECBEAF4ABE0B}"/>
                </a:ext>
              </a:extLst>
            </p:cNvPr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665;p39">
              <a:extLst>
                <a:ext uri="{FF2B5EF4-FFF2-40B4-BE49-F238E27FC236}">
                  <a16:creationId xmlns:a16="http://schemas.microsoft.com/office/drawing/2014/main" id="{66B3BD60-454A-43D6-89AA-49C915ECA4BC}"/>
                </a:ext>
              </a:extLst>
            </p:cNvPr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666;p39">
              <a:extLst>
                <a:ext uri="{FF2B5EF4-FFF2-40B4-BE49-F238E27FC236}">
                  <a16:creationId xmlns:a16="http://schemas.microsoft.com/office/drawing/2014/main" id="{C53BFE39-7047-4A4C-8674-2E36087AABC0}"/>
                </a:ext>
              </a:extLst>
            </p:cNvPr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667;p39">
              <a:extLst>
                <a:ext uri="{FF2B5EF4-FFF2-40B4-BE49-F238E27FC236}">
                  <a16:creationId xmlns:a16="http://schemas.microsoft.com/office/drawing/2014/main" id="{DEC9371A-23DA-494B-BA61-4A3A8E023E89}"/>
                </a:ext>
              </a:extLst>
            </p:cNvPr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668;p39">
              <a:extLst>
                <a:ext uri="{FF2B5EF4-FFF2-40B4-BE49-F238E27FC236}">
                  <a16:creationId xmlns:a16="http://schemas.microsoft.com/office/drawing/2014/main" id="{D32C76D3-D47D-48A3-AFC2-42E1C8337BBF}"/>
                </a:ext>
              </a:extLst>
            </p:cNvPr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669;p39">
              <a:extLst>
                <a:ext uri="{FF2B5EF4-FFF2-40B4-BE49-F238E27FC236}">
                  <a16:creationId xmlns:a16="http://schemas.microsoft.com/office/drawing/2014/main" id="{A7813CD5-AAAF-4FE4-889C-72390BD7B6A4}"/>
                </a:ext>
              </a:extLst>
            </p:cNvPr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670;p39">
              <a:extLst>
                <a:ext uri="{FF2B5EF4-FFF2-40B4-BE49-F238E27FC236}">
                  <a16:creationId xmlns:a16="http://schemas.microsoft.com/office/drawing/2014/main" id="{656D1B48-9DE3-4344-8603-E561E64A9FEF}"/>
                </a:ext>
              </a:extLst>
            </p:cNvPr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671;p39">
              <a:extLst>
                <a:ext uri="{FF2B5EF4-FFF2-40B4-BE49-F238E27FC236}">
                  <a16:creationId xmlns:a16="http://schemas.microsoft.com/office/drawing/2014/main" id="{A62CF5CD-A9BA-4740-A578-FD0BE21C96BD}"/>
                </a:ext>
              </a:extLst>
            </p:cNvPr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672;p39">
              <a:extLst>
                <a:ext uri="{FF2B5EF4-FFF2-40B4-BE49-F238E27FC236}">
                  <a16:creationId xmlns:a16="http://schemas.microsoft.com/office/drawing/2014/main" id="{EB39A621-1CCB-4E8F-948C-771C21916C8C}"/>
                </a:ext>
              </a:extLst>
            </p:cNvPr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673;p39">
              <a:extLst>
                <a:ext uri="{FF2B5EF4-FFF2-40B4-BE49-F238E27FC236}">
                  <a16:creationId xmlns:a16="http://schemas.microsoft.com/office/drawing/2014/main" id="{1D52249E-2AF4-454C-B045-F0610743E0F8}"/>
                </a:ext>
              </a:extLst>
            </p:cNvPr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674;p39">
              <a:extLst>
                <a:ext uri="{FF2B5EF4-FFF2-40B4-BE49-F238E27FC236}">
                  <a16:creationId xmlns:a16="http://schemas.microsoft.com/office/drawing/2014/main" id="{4FEE5AB3-C383-4CEC-9AB2-2D6BECA149D1}"/>
                </a:ext>
              </a:extLst>
            </p:cNvPr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675;p39">
              <a:extLst>
                <a:ext uri="{FF2B5EF4-FFF2-40B4-BE49-F238E27FC236}">
                  <a16:creationId xmlns:a16="http://schemas.microsoft.com/office/drawing/2014/main" id="{001AE943-EE2B-41EE-B87D-CDA3B9273797}"/>
                </a:ext>
              </a:extLst>
            </p:cNvPr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676;p39">
              <a:extLst>
                <a:ext uri="{FF2B5EF4-FFF2-40B4-BE49-F238E27FC236}">
                  <a16:creationId xmlns:a16="http://schemas.microsoft.com/office/drawing/2014/main" id="{8B33A310-90C0-4D0A-9346-C21FD84949AB}"/>
                </a:ext>
              </a:extLst>
            </p:cNvPr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677;p39">
              <a:extLst>
                <a:ext uri="{FF2B5EF4-FFF2-40B4-BE49-F238E27FC236}">
                  <a16:creationId xmlns:a16="http://schemas.microsoft.com/office/drawing/2014/main" id="{A4EE2EAD-D772-48C5-ADB8-0BB35DBDB88E}"/>
                </a:ext>
              </a:extLst>
            </p:cNvPr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678;p39">
              <a:extLst>
                <a:ext uri="{FF2B5EF4-FFF2-40B4-BE49-F238E27FC236}">
                  <a16:creationId xmlns:a16="http://schemas.microsoft.com/office/drawing/2014/main" id="{67F7EFD7-6473-46EE-AFAF-D8A7B9138A2B}"/>
                </a:ext>
              </a:extLst>
            </p:cNvPr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679;p39">
              <a:extLst>
                <a:ext uri="{FF2B5EF4-FFF2-40B4-BE49-F238E27FC236}">
                  <a16:creationId xmlns:a16="http://schemas.microsoft.com/office/drawing/2014/main" id="{EE966D28-0798-417E-9BBB-AC4B14E9FDEB}"/>
                </a:ext>
              </a:extLst>
            </p:cNvPr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680;p39">
              <a:extLst>
                <a:ext uri="{FF2B5EF4-FFF2-40B4-BE49-F238E27FC236}">
                  <a16:creationId xmlns:a16="http://schemas.microsoft.com/office/drawing/2014/main" id="{EC703925-A83B-4CD7-B8BA-8ADA80FA861C}"/>
                </a:ext>
              </a:extLst>
            </p:cNvPr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681;p39">
              <a:extLst>
                <a:ext uri="{FF2B5EF4-FFF2-40B4-BE49-F238E27FC236}">
                  <a16:creationId xmlns:a16="http://schemas.microsoft.com/office/drawing/2014/main" id="{B3651D06-3DE6-4D2A-A6C7-8540C662C860}"/>
                </a:ext>
              </a:extLst>
            </p:cNvPr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682;p39">
              <a:extLst>
                <a:ext uri="{FF2B5EF4-FFF2-40B4-BE49-F238E27FC236}">
                  <a16:creationId xmlns:a16="http://schemas.microsoft.com/office/drawing/2014/main" id="{601159D1-9761-4F03-AF9E-D77181B8943C}"/>
                </a:ext>
              </a:extLst>
            </p:cNvPr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683;p39">
              <a:extLst>
                <a:ext uri="{FF2B5EF4-FFF2-40B4-BE49-F238E27FC236}">
                  <a16:creationId xmlns:a16="http://schemas.microsoft.com/office/drawing/2014/main" id="{FF38BCE9-F23D-4934-B6D7-2680A10DA43F}"/>
                </a:ext>
              </a:extLst>
            </p:cNvPr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684;p39">
              <a:extLst>
                <a:ext uri="{FF2B5EF4-FFF2-40B4-BE49-F238E27FC236}">
                  <a16:creationId xmlns:a16="http://schemas.microsoft.com/office/drawing/2014/main" id="{358907F4-FF0B-4579-B95A-F763FF8868EE}"/>
                </a:ext>
              </a:extLst>
            </p:cNvPr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685;p39">
              <a:extLst>
                <a:ext uri="{FF2B5EF4-FFF2-40B4-BE49-F238E27FC236}">
                  <a16:creationId xmlns:a16="http://schemas.microsoft.com/office/drawing/2014/main" id="{2BC0F1CA-ADD8-488F-A0BB-CE0DBAD81A24}"/>
                </a:ext>
              </a:extLst>
            </p:cNvPr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686;p39">
              <a:extLst>
                <a:ext uri="{FF2B5EF4-FFF2-40B4-BE49-F238E27FC236}">
                  <a16:creationId xmlns:a16="http://schemas.microsoft.com/office/drawing/2014/main" id="{E1B7E343-CCE7-4DC8-BC8C-8C91B8855708}"/>
                </a:ext>
              </a:extLst>
            </p:cNvPr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687;p39">
              <a:extLst>
                <a:ext uri="{FF2B5EF4-FFF2-40B4-BE49-F238E27FC236}">
                  <a16:creationId xmlns:a16="http://schemas.microsoft.com/office/drawing/2014/main" id="{8536C1FB-9626-4F36-A1D3-D10C4C5FBA9B}"/>
                </a:ext>
              </a:extLst>
            </p:cNvPr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688;p39">
              <a:extLst>
                <a:ext uri="{FF2B5EF4-FFF2-40B4-BE49-F238E27FC236}">
                  <a16:creationId xmlns:a16="http://schemas.microsoft.com/office/drawing/2014/main" id="{64EDF472-A999-49D5-AF89-28579E7596A8}"/>
                </a:ext>
              </a:extLst>
            </p:cNvPr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689;p39">
              <a:extLst>
                <a:ext uri="{FF2B5EF4-FFF2-40B4-BE49-F238E27FC236}">
                  <a16:creationId xmlns:a16="http://schemas.microsoft.com/office/drawing/2014/main" id="{7F8C08DD-11CA-40A9-88EF-20DA1AFFBD9E}"/>
                </a:ext>
              </a:extLst>
            </p:cNvPr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690;p39">
              <a:extLst>
                <a:ext uri="{FF2B5EF4-FFF2-40B4-BE49-F238E27FC236}">
                  <a16:creationId xmlns:a16="http://schemas.microsoft.com/office/drawing/2014/main" id="{BC386C38-296C-43A0-91F2-E517CD3067F9}"/>
                </a:ext>
              </a:extLst>
            </p:cNvPr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691;p39">
              <a:extLst>
                <a:ext uri="{FF2B5EF4-FFF2-40B4-BE49-F238E27FC236}">
                  <a16:creationId xmlns:a16="http://schemas.microsoft.com/office/drawing/2014/main" id="{3822EC1F-723F-4115-820D-EC726B42E4CB}"/>
                </a:ext>
              </a:extLst>
            </p:cNvPr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692;p39">
              <a:extLst>
                <a:ext uri="{FF2B5EF4-FFF2-40B4-BE49-F238E27FC236}">
                  <a16:creationId xmlns:a16="http://schemas.microsoft.com/office/drawing/2014/main" id="{0CD11488-E2D1-44BB-8458-FE4E85C3B537}"/>
                </a:ext>
              </a:extLst>
            </p:cNvPr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693;p39">
              <a:extLst>
                <a:ext uri="{FF2B5EF4-FFF2-40B4-BE49-F238E27FC236}">
                  <a16:creationId xmlns:a16="http://schemas.microsoft.com/office/drawing/2014/main" id="{0C9DF08B-7FCF-4471-B2BA-C46A4BC4B7DC}"/>
                </a:ext>
              </a:extLst>
            </p:cNvPr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694;p39">
              <a:extLst>
                <a:ext uri="{FF2B5EF4-FFF2-40B4-BE49-F238E27FC236}">
                  <a16:creationId xmlns:a16="http://schemas.microsoft.com/office/drawing/2014/main" id="{BB9DB0E7-022D-4D16-B912-D224356D1142}"/>
                </a:ext>
              </a:extLst>
            </p:cNvPr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695;p39">
              <a:extLst>
                <a:ext uri="{FF2B5EF4-FFF2-40B4-BE49-F238E27FC236}">
                  <a16:creationId xmlns:a16="http://schemas.microsoft.com/office/drawing/2014/main" id="{6D926C48-C8FD-4320-BF92-E23F537030BD}"/>
                </a:ext>
              </a:extLst>
            </p:cNvPr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696;p39">
              <a:extLst>
                <a:ext uri="{FF2B5EF4-FFF2-40B4-BE49-F238E27FC236}">
                  <a16:creationId xmlns:a16="http://schemas.microsoft.com/office/drawing/2014/main" id="{D4D71589-5945-4B80-A9DF-2EED8E4BACA7}"/>
                </a:ext>
              </a:extLst>
            </p:cNvPr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697;p39">
              <a:extLst>
                <a:ext uri="{FF2B5EF4-FFF2-40B4-BE49-F238E27FC236}">
                  <a16:creationId xmlns:a16="http://schemas.microsoft.com/office/drawing/2014/main" id="{FCBB5C77-74FF-45D0-A9BD-E7D3AF64CDBF}"/>
                </a:ext>
              </a:extLst>
            </p:cNvPr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698;p39">
              <a:extLst>
                <a:ext uri="{FF2B5EF4-FFF2-40B4-BE49-F238E27FC236}">
                  <a16:creationId xmlns:a16="http://schemas.microsoft.com/office/drawing/2014/main" id="{F8868EC8-6E71-456A-AADA-DD946FAD5C7F}"/>
                </a:ext>
              </a:extLst>
            </p:cNvPr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699;p39">
              <a:extLst>
                <a:ext uri="{FF2B5EF4-FFF2-40B4-BE49-F238E27FC236}">
                  <a16:creationId xmlns:a16="http://schemas.microsoft.com/office/drawing/2014/main" id="{551AE161-EBE7-4D1A-9B30-023FC5224F6B}"/>
                </a:ext>
              </a:extLst>
            </p:cNvPr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1700;p39">
              <a:extLst>
                <a:ext uri="{FF2B5EF4-FFF2-40B4-BE49-F238E27FC236}">
                  <a16:creationId xmlns:a16="http://schemas.microsoft.com/office/drawing/2014/main" id="{5018228B-24F2-46FD-A7B6-43EFC31EED45}"/>
                </a:ext>
              </a:extLst>
            </p:cNvPr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1701;p39">
              <a:extLst>
                <a:ext uri="{FF2B5EF4-FFF2-40B4-BE49-F238E27FC236}">
                  <a16:creationId xmlns:a16="http://schemas.microsoft.com/office/drawing/2014/main" id="{352CB6EA-91FD-45C2-A8E5-878C3CAE98EA}"/>
                </a:ext>
              </a:extLst>
            </p:cNvPr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1702;p39">
              <a:extLst>
                <a:ext uri="{FF2B5EF4-FFF2-40B4-BE49-F238E27FC236}">
                  <a16:creationId xmlns:a16="http://schemas.microsoft.com/office/drawing/2014/main" id="{D4C75E7D-1853-4EB1-AB0E-2BB05B77D18A}"/>
                </a:ext>
              </a:extLst>
            </p:cNvPr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1703;p39">
              <a:extLst>
                <a:ext uri="{FF2B5EF4-FFF2-40B4-BE49-F238E27FC236}">
                  <a16:creationId xmlns:a16="http://schemas.microsoft.com/office/drawing/2014/main" id="{0ECB6FDB-BF7F-487E-8236-3C6FDCBCDFFC}"/>
                </a:ext>
              </a:extLst>
            </p:cNvPr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1704;p39">
              <a:extLst>
                <a:ext uri="{FF2B5EF4-FFF2-40B4-BE49-F238E27FC236}">
                  <a16:creationId xmlns:a16="http://schemas.microsoft.com/office/drawing/2014/main" id="{BBC042C4-C2D2-4CD0-B134-C4DE4816E06B}"/>
                </a:ext>
              </a:extLst>
            </p:cNvPr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1705;p39">
              <a:extLst>
                <a:ext uri="{FF2B5EF4-FFF2-40B4-BE49-F238E27FC236}">
                  <a16:creationId xmlns:a16="http://schemas.microsoft.com/office/drawing/2014/main" id="{D9B9762F-6F41-4951-A28D-C1B7F1FA7086}"/>
                </a:ext>
              </a:extLst>
            </p:cNvPr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1706;p39">
              <a:extLst>
                <a:ext uri="{FF2B5EF4-FFF2-40B4-BE49-F238E27FC236}">
                  <a16:creationId xmlns:a16="http://schemas.microsoft.com/office/drawing/2014/main" id="{AA6348B6-4ED6-4D12-B099-254F37F5D8FA}"/>
                </a:ext>
              </a:extLst>
            </p:cNvPr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1707;p39">
              <a:extLst>
                <a:ext uri="{FF2B5EF4-FFF2-40B4-BE49-F238E27FC236}">
                  <a16:creationId xmlns:a16="http://schemas.microsoft.com/office/drawing/2014/main" id="{0B77C01F-7E6B-48FA-BABB-6AAB3CA084BE}"/>
                </a:ext>
              </a:extLst>
            </p:cNvPr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1708;p39">
              <a:extLst>
                <a:ext uri="{FF2B5EF4-FFF2-40B4-BE49-F238E27FC236}">
                  <a16:creationId xmlns:a16="http://schemas.microsoft.com/office/drawing/2014/main" id="{55045F15-9CDC-4798-96F1-3BF6950E3007}"/>
                </a:ext>
              </a:extLst>
            </p:cNvPr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1709;p39">
              <a:extLst>
                <a:ext uri="{FF2B5EF4-FFF2-40B4-BE49-F238E27FC236}">
                  <a16:creationId xmlns:a16="http://schemas.microsoft.com/office/drawing/2014/main" id="{1D06ADF9-78DB-4B94-A055-D56A48C3D08E}"/>
                </a:ext>
              </a:extLst>
            </p:cNvPr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1710;p39">
              <a:extLst>
                <a:ext uri="{FF2B5EF4-FFF2-40B4-BE49-F238E27FC236}">
                  <a16:creationId xmlns:a16="http://schemas.microsoft.com/office/drawing/2014/main" id="{D5FF143F-AAC4-4C27-A814-3A3581BDF5C0}"/>
                </a:ext>
              </a:extLst>
            </p:cNvPr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1711;p39">
              <a:extLst>
                <a:ext uri="{FF2B5EF4-FFF2-40B4-BE49-F238E27FC236}">
                  <a16:creationId xmlns:a16="http://schemas.microsoft.com/office/drawing/2014/main" id="{5283F9DE-9555-466E-A42A-800115DA7BE4}"/>
                </a:ext>
              </a:extLst>
            </p:cNvPr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1712;p39">
              <a:extLst>
                <a:ext uri="{FF2B5EF4-FFF2-40B4-BE49-F238E27FC236}">
                  <a16:creationId xmlns:a16="http://schemas.microsoft.com/office/drawing/2014/main" id="{215170A5-A742-4608-981E-ACEB3575CBA2}"/>
                </a:ext>
              </a:extLst>
            </p:cNvPr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1713;p39">
              <a:extLst>
                <a:ext uri="{FF2B5EF4-FFF2-40B4-BE49-F238E27FC236}">
                  <a16:creationId xmlns:a16="http://schemas.microsoft.com/office/drawing/2014/main" id="{74F8F956-8EA1-4D0B-A9FF-6FDD6B2092BA}"/>
                </a:ext>
              </a:extLst>
            </p:cNvPr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1714;p39">
              <a:extLst>
                <a:ext uri="{FF2B5EF4-FFF2-40B4-BE49-F238E27FC236}">
                  <a16:creationId xmlns:a16="http://schemas.microsoft.com/office/drawing/2014/main" id="{F520800D-7AAB-4B7D-A17B-AAA40CBEE73A}"/>
                </a:ext>
              </a:extLst>
            </p:cNvPr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1715;p39">
              <a:extLst>
                <a:ext uri="{FF2B5EF4-FFF2-40B4-BE49-F238E27FC236}">
                  <a16:creationId xmlns:a16="http://schemas.microsoft.com/office/drawing/2014/main" id="{BBF1C8BC-2B76-425F-B2E3-E43E7443C62E}"/>
                </a:ext>
              </a:extLst>
            </p:cNvPr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1716;p39">
              <a:extLst>
                <a:ext uri="{FF2B5EF4-FFF2-40B4-BE49-F238E27FC236}">
                  <a16:creationId xmlns:a16="http://schemas.microsoft.com/office/drawing/2014/main" id="{8463C5ED-1D13-4840-9E53-3C3243D3B3F1}"/>
                </a:ext>
              </a:extLst>
            </p:cNvPr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1717;p39">
              <a:extLst>
                <a:ext uri="{FF2B5EF4-FFF2-40B4-BE49-F238E27FC236}">
                  <a16:creationId xmlns:a16="http://schemas.microsoft.com/office/drawing/2014/main" id="{22227A6D-05AD-45B7-BE44-034F590C7C65}"/>
                </a:ext>
              </a:extLst>
            </p:cNvPr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1718;p39">
              <a:extLst>
                <a:ext uri="{FF2B5EF4-FFF2-40B4-BE49-F238E27FC236}">
                  <a16:creationId xmlns:a16="http://schemas.microsoft.com/office/drawing/2014/main" id="{964CB36B-7A1A-47C5-A47B-7CDDF2BF3D31}"/>
                </a:ext>
              </a:extLst>
            </p:cNvPr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1719;p39">
              <a:extLst>
                <a:ext uri="{FF2B5EF4-FFF2-40B4-BE49-F238E27FC236}">
                  <a16:creationId xmlns:a16="http://schemas.microsoft.com/office/drawing/2014/main" id="{A406C0CD-355D-4116-A0F9-9B120745D9B1}"/>
                </a:ext>
              </a:extLst>
            </p:cNvPr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1720;p39">
              <a:extLst>
                <a:ext uri="{FF2B5EF4-FFF2-40B4-BE49-F238E27FC236}">
                  <a16:creationId xmlns:a16="http://schemas.microsoft.com/office/drawing/2014/main" id="{7BA3AB72-F0EB-4531-B448-3DBAF5BDFEFF}"/>
                </a:ext>
              </a:extLst>
            </p:cNvPr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1721;p39">
              <a:extLst>
                <a:ext uri="{FF2B5EF4-FFF2-40B4-BE49-F238E27FC236}">
                  <a16:creationId xmlns:a16="http://schemas.microsoft.com/office/drawing/2014/main" id="{50AC05D0-02A0-4E62-80F9-CAB67B694353}"/>
                </a:ext>
              </a:extLst>
            </p:cNvPr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1722;p39">
              <a:extLst>
                <a:ext uri="{FF2B5EF4-FFF2-40B4-BE49-F238E27FC236}">
                  <a16:creationId xmlns:a16="http://schemas.microsoft.com/office/drawing/2014/main" id="{AB947A3D-8FFC-4C49-83DE-87E467094CEC}"/>
                </a:ext>
              </a:extLst>
            </p:cNvPr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1723;p39">
              <a:extLst>
                <a:ext uri="{FF2B5EF4-FFF2-40B4-BE49-F238E27FC236}">
                  <a16:creationId xmlns:a16="http://schemas.microsoft.com/office/drawing/2014/main" id="{F5F19122-BC8F-4D2F-BC05-E6BA0233A2E9}"/>
                </a:ext>
              </a:extLst>
            </p:cNvPr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1724;p39">
              <a:extLst>
                <a:ext uri="{FF2B5EF4-FFF2-40B4-BE49-F238E27FC236}">
                  <a16:creationId xmlns:a16="http://schemas.microsoft.com/office/drawing/2014/main" id="{C6FC5815-2FD6-47C1-A791-937F6713033C}"/>
                </a:ext>
              </a:extLst>
            </p:cNvPr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1725;p39">
              <a:extLst>
                <a:ext uri="{FF2B5EF4-FFF2-40B4-BE49-F238E27FC236}">
                  <a16:creationId xmlns:a16="http://schemas.microsoft.com/office/drawing/2014/main" id="{8A086639-1324-4CF4-949B-4FC550BEE899}"/>
                </a:ext>
              </a:extLst>
            </p:cNvPr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1726;p39">
              <a:extLst>
                <a:ext uri="{FF2B5EF4-FFF2-40B4-BE49-F238E27FC236}">
                  <a16:creationId xmlns:a16="http://schemas.microsoft.com/office/drawing/2014/main" id="{09A38C3B-9C55-40BB-BFCA-2B36CBE9C052}"/>
                </a:ext>
              </a:extLst>
            </p:cNvPr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1727;p39">
              <a:extLst>
                <a:ext uri="{FF2B5EF4-FFF2-40B4-BE49-F238E27FC236}">
                  <a16:creationId xmlns:a16="http://schemas.microsoft.com/office/drawing/2014/main" id="{ADCB5F23-554B-4EDA-8D9D-56BB82D8AA67}"/>
                </a:ext>
              </a:extLst>
            </p:cNvPr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1728;p39">
              <a:extLst>
                <a:ext uri="{FF2B5EF4-FFF2-40B4-BE49-F238E27FC236}">
                  <a16:creationId xmlns:a16="http://schemas.microsoft.com/office/drawing/2014/main" id="{A281B1FB-BFC0-4110-8947-1C210BFA4F53}"/>
                </a:ext>
              </a:extLst>
            </p:cNvPr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1729;p39">
              <a:extLst>
                <a:ext uri="{FF2B5EF4-FFF2-40B4-BE49-F238E27FC236}">
                  <a16:creationId xmlns:a16="http://schemas.microsoft.com/office/drawing/2014/main" id="{A3B56FB4-6CB6-4C06-B8F6-745A86CBD49C}"/>
                </a:ext>
              </a:extLst>
            </p:cNvPr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1730;p39">
              <a:extLst>
                <a:ext uri="{FF2B5EF4-FFF2-40B4-BE49-F238E27FC236}">
                  <a16:creationId xmlns:a16="http://schemas.microsoft.com/office/drawing/2014/main" id="{34819136-8E6D-439F-AF3C-1F53400933A8}"/>
                </a:ext>
              </a:extLst>
            </p:cNvPr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1731;p39">
              <a:extLst>
                <a:ext uri="{FF2B5EF4-FFF2-40B4-BE49-F238E27FC236}">
                  <a16:creationId xmlns:a16="http://schemas.microsoft.com/office/drawing/2014/main" id="{87BEDCE2-B2BD-43D6-91E3-568DBD84C80A}"/>
                </a:ext>
              </a:extLst>
            </p:cNvPr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1732;p39">
              <a:extLst>
                <a:ext uri="{FF2B5EF4-FFF2-40B4-BE49-F238E27FC236}">
                  <a16:creationId xmlns:a16="http://schemas.microsoft.com/office/drawing/2014/main" id="{8C621A8C-26D6-4CC4-A65B-D97AB30C8997}"/>
                </a:ext>
              </a:extLst>
            </p:cNvPr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1733;p39">
              <a:extLst>
                <a:ext uri="{FF2B5EF4-FFF2-40B4-BE49-F238E27FC236}">
                  <a16:creationId xmlns:a16="http://schemas.microsoft.com/office/drawing/2014/main" id="{48E609E9-FE2B-4307-A4BB-A2E1F339AD51}"/>
                </a:ext>
              </a:extLst>
            </p:cNvPr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1734;p39">
              <a:extLst>
                <a:ext uri="{FF2B5EF4-FFF2-40B4-BE49-F238E27FC236}">
                  <a16:creationId xmlns:a16="http://schemas.microsoft.com/office/drawing/2014/main" id="{2845AC65-E691-40E0-8CC6-B10A9D7BCE9F}"/>
                </a:ext>
              </a:extLst>
            </p:cNvPr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1735;p39">
              <a:extLst>
                <a:ext uri="{FF2B5EF4-FFF2-40B4-BE49-F238E27FC236}">
                  <a16:creationId xmlns:a16="http://schemas.microsoft.com/office/drawing/2014/main" id="{6BC88552-D503-4A3D-AF87-C880D15A73CD}"/>
                </a:ext>
              </a:extLst>
            </p:cNvPr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1736;p39">
              <a:extLst>
                <a:ext uri="{FF2B5EF4-FFF2-40B4-BE49-F238E27FC236}">
                  <a16:creationId xmlns:a16="http://schemas.microsoft.com/office/drawing/2014/main" id="{EEB3979D-524A-4174-AEAA-D63FC80ED31D}"/>
                </a:ext>
              </a:extLst>
            </p:cNvPr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1737;p39">
              <a:extLst>
                <a:ext uri="{FF2B5EF4-FFF2-40B4-BE49-F238E27FC236}">
                  <a16:creationId xmlns:a16="http://schemas.microsoft.com/office/drawing/2014/main" id="{62992513-1CA5-493E-B1AF-7BCD6815A765}"/>
                </a:ext>
              </a:extLst>
            </p:cNvPr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1738;p39">
              <a:extLst>
                <a:ext uri="{FF2B5EF4-FFF2-40B4-BE49-F238E27FC236}">
                  <a16:creationId xmlns:a16="http://schemas.microsoft.com/office/drawing/2014/main" id="{79A3B841-8E28-4AEA-B175-4160A51636C5}"/>
                </a:ext>
              </a:extLst>
            </p:cNvPr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1739;p39">
              <a:extLst>
                <a:ext uri="{FF2B5EF4-FFF2-40B4-BE49-F238E27FC236}">
                  <a16:creationId xmlns:a16="http://schemas.microsoft.com/office/drawing/2014/main" id="{1959BC52-4B99-4281-8827-B4062FDDCFF2}"/>
                </a:ext>
              </a:extLst>
            </p:cNvPr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1740;p39">
              <a:extLst>
                <a:ext uri="{FF2B5EF4-FFF2-40B4-BE49-F238E27FC236}">
                  <a16:creationId xmlns:a16="http://schemas.microsoft.com/office/drawing/2014/main" id="{B6DFD297-8EF1-42D0-8D22-CD93458574C3}"/>
                </a:ext>
              </a:extLst>
            </p:cNvPr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1741;p39">
              <a:extLst>
                <a:ext uri="{FF2B5EF4-FFF2-40B4-BE49-F238E27FC236}">
                  <a16:creationId xmlns:a16="http://schemas.microsoft.com/office/drawing/2014/main" id="{BCB1CE8D-9BFD-40B3-BBB8-589CCE60CE8E}"/>
                </a:ext>
              </a:extLst>
            </p:cNvPr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1742;p39">
              <a:extLst>
                <a:ext uri="{FF2B5EF4-FFF2-40B4-BE49-F238E27FC236}">
                  <a16:creationId xmlns:a16="http://schemas.microsoft.com/office/drawing/2014/main" id="{CA19E561-9D7C-4E83-9138-D86DF6A90AEF}"/>
                </a:ext>
              </a:extLst>
            </p:cNvPr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1743;p39">
              <a:extLst>
                <a:ext uri="{FF2B5EF4-FFF2-40B4-BE49-F238E27FC236}">
                  <a16:creationId xmlns:a16="http://schemas.microsoft.com/office/drawing/2014/main" id="{51E31DDC-FA72-4770-AFC1-EC331046DF8F}"/>
                </a:ext>
              </a:extLst>
            </p:cNvPr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1744;p39">
              <a:extLst>
                <a:ext uri="{FF2B5EF4-FFF2-40B4-BE49-F238E27FC236}">
                  <a16:creationId xmlns:a16="http://schemas.microsoft.com/office/drawing/2014/main" id="{D27F19D9-5F1C-44D8-AF56-DEEF485EB2BE}"/>
                </a:ext>
              </a:extLst>
            </p:cNvPr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1745;p39">
              <a:extLst>
                <a:ext uri="{FF2B5EF4-FFF2-40B4-BE49-F238E27FC236}">
                  <a16:creationId xmlns:a16="http://schemas.microsoft.com/office/drawing/2014/main" id="{3987FC6F-AB86-4363-917F-D6277F7B528E}"/>
                </a:ext>
              </a:extLst>
            </p:cNvPr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1746;p39">
              <a:extLst>
                <a:ext uri="{FF2B5EF4-FFF2-40B4-BE49-F238E27FC236}">
                  <a16:creationId xmlns:a16="http://schemas.microsoft.com/office/drawing/2014/main" id="{A31FBEFC-0205-445A-B1D6-194DA3126B6B}"/>
                </a:ext>
              </a:extLst>
            </p:cNvPr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1747;p39">
              <a:extLst>
                <a:ext uri="{FF2B5EF4-FFF2-40B4-BE49-F238E27FC236}">
                  <a16:creationId xmlns:a16="http://schemas.microsoft.com/office/drawing/2014/main" id="{99720170-1C07-4F8E-96EA-073993894862}"/>
                </a:ext>
              </a:extLst>
            </p:cNvPr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1748;p39">
              <a:extLst>
                <a:ext uri="{FF2B5EF4-FFF2-40B4-BE49-F238E27FC236}">
                  <a16:creationId xmlns:a16="http://schemas.microsoft.com/office/drawing/2014/main" id="{ACF87E2C-B3F3-4255-95F3-27B1E8F64481}"/>
                </a:ext>
              </a:extLst>
            </p:cNvPr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1749;p39">
              <a:extLst>
                <a:ext uri="{FF2B5EF4-FFF2-40B4-BE49-F238E27FC236}">
                  <a16:creationId xmlns:a16="http://schemas.microsoft.com/office/drawing/2014/main" id="{AE4657ED-9137-4B53-968B-7BD46721E1A1}"/>
                </a:ext>
              </a:extLst>
            </p:cNvPr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1750;p39">
              <a:extLst>
                <a:ext uri="{FF2B5EF4-FFF2-40B4-BE49-F238E27FC236}">
                  <a16:creationId xmlns:a16="http://schemas.microsoft.com/office/drawing/2014/main" id="{CFA289AD-8BE9-48E0-95B8-2C623D5B8D59}"/>
                </a:ext>
              </a:extLst>
            </p:cNvPr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1751;p39">
              <a:extLst>
                <a:ext uri="{FF2B5EF4-FFF2-40B4-BE49-F238E27FC236}">
                  <a16:creationId xmlns:a16="http://schemas.microsoft.com/office/drawing/2014/main" id="{7CA6B1D3-E5A8-4F9E-A52A-DFDB97F7ED92}"/>
                </a:ext>
              </a:extLst>
            </p:cNvPr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1752;p39">
              <a:extLst>
                <a:ext uri="{FF2B5EF4-FFF2-40B4-BE49-F238E27FC236}">
                  <a16:creationId xmlns:a16="http://schemas.microsoft.com/office/drawing/2014/main" id="{55AD0A56-AA5A-4987-AB4E-C9D5C7B20CDD}"/>
                </a:ext>
              </a:extLst>
            </p:cNvPr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1753;p39">
              <a:extLst>
                <a:ext uri="{FF2B5EF4-FFF2-40B4-BE49-F238E27FC236}">
                  <a16:creationId xmlns:a16="http://schemas.microsoft.com/office/drawing/2014/main" id="{E8AFAB83-25BE-4E0D-B160-58FA3CBD3C75}"/>
                </a:ext>
              </a:extLst>
            </p:cNvPr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1754;p39">
              <a:extLst>
                <a:ext uri="{FF2B5EF4-FFF2-40B4-BE49-F238E27FC236}">
                  <a16:creationId xmlns:a16="http://schemas.microsoft.com/office/drawing/2014/main" id="{99F42093-41A1-4343-95E5-4F18D74A4E2F}"/>
                </a:ext>
              </a:extLst>
            </p:cNvPr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1755;p39">
              <a:extLst>
                <a:ext uri="{FF2B5EF4-FFF2-40B4-BE49-F238E27FC236}">
                  <a16:creationId xmlns:a16="http://schemas.microsoft.com/office/drawing/2014/main" id="{11B980C9-2D78-4BE9-BA82-2BB30B2D7BB3}"/>
                </a:ext>
              </a:extLst>
            </p:cNvPr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1756;p39">
              <a:extLst>
                <a:ext uri="{FF2B5EF4-FFF2-40B4-BE49-F238E27FC236}">
                  <a16:creationId xmlns:a16="http://schemas.microsoft.com/office/drawing/2014/main" id="{C650A0C0-7F7C-45E4-8F3A-9E787CB3FC3D}"/>
                </a:ext>
              </a:extLst>
            </p:cNvPr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1757;p39">
              <a:extLst>
                <a:ext uri="{FF2B5EF4-FFF2-40B4-BE49-F238E27FC236}">
                  <a16:creationId xmlns:a16="http://schemas.microsoft.com/office/drawing/2014/main" id="{92903A6D-0DD4-4345-A000-98366C791925}"/>
                </a:ext>
              </a:extLst>
            </p:cNvPr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1758;p39">
              <a:extLst>
                <a:ext uri="{FF2B5EF4-FFF2-40B4-BE49-F238E27FC236}">
                  <a16:creationId xmlns:a16="http://schemas.microsoft.com/office/drawing/2014/main" id="{34E251BD-C0B8-4764-AA58-DC911A6BF7D7}"/>
                </a:ext>
              </a:extLst>
            </p:cNvPr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1759;p39">
              <a:extLst>
                <a:ext uri="{FF2B5EF4-FFF2-40B4-BE49-F238E27FC236}">
                  <a16:creationId xmlns:a16="http://schemas.microsoft.com/office/drawing/2014/main" id="{BBB1CD78-D1EF-4A0B-947B-1ECD67FC7CBC}"/>
                </a:ext>
              </a:extLst>
            </p:cNvPr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1760;p39">
              <a:extLst>
                <a:ext uri="{FF2B5EF4-FFF2-40B4-BE49-F238E27FC236}">
                  <a16:creationId xmlns:a16="http://schemas.microsoft.com/office/drawing/2014/main" id="{DEB5BFC2-32B5-485B-985D-515F6E7BA72A}"/>
                </a:ext>
              </a:extLst>
            </p:cNvPr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1761;p39">
              <a:extLst>
                <a:ext uri="{FF2B5EF4-FFF2-40B4-BE49-F238E27FC236}">
                  <a16:creationId xmlns:a16="http://schemas.microsoft.com/office/drawing/2014/main" id="{3688871C-274F-493B-B3C7-01B68010D93B}"/>
                </a:ext>
              </a:extLst>
            </p:cNvPr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1762;p39">
              <a:extLst>
                <a:ext uri="{FF2B5EF4-FFF2-40B4-BE49-F238E27FC236}">
                  <a16:creationId xmlns:a16="http://schemas.microsoft.com/office/drawing/2014/main" id="{B7DA8296-83A6-4A1C-B7F2-F6BCBAFE84BB}"/>
                </a:ext>
              </a:extLst>
            </p:cNvPr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1763;p39">
              <a:extLst>
                <a:ext uri="{FF2B5EF4-FFF2-40B4-BE49-F238E27FC236}">
                  <a16:creationId xmlns:a16="http://schemas.microsoft.com/office/drawing/2014/main" id="{41DD235C-8A3D-4DB5-8794-59920772E89D}"/>
                </a:ext>
              </a:extLst>
            </p:cNvPr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1764;p39">
              <a:extLst>
                <a:ext uri="{FF2B5EF4-FFF2-40B4-BE49-F238E27FC236}">
                  <a16:creationId xmlns:a16="http://schemas.microsoft.com/office/drawing/2014/main" id="{B614FEE1-A353-4685-AB05-63A6D0A6A10C}"/>
                </a:ext>
              </a:extLst>
            </p:cNvPr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1765;p39">
              <a:extLst>
                <a:ext uri="{FF2B5EF4-FFF2-40B4-BE49-F238E27FC236}">
                  <a16:creationId xmlns:a16="http://schemas.microsoft.com/office/drawing/2014/main" id="{FF90EDE5-1FDB-4F06-AAE1-CB61BAC3668F}"/>
                </a:ext>
              </a:extLst>
            </p:cNvPr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1766;p39">
              <a:extLst>
                <a:ext uri="{FF2B5EF4-FFF2-40B4-BE49-F238E27FC236}">
                  <a16:creationId xmlns:a16="http://schemas.microsoft.com/office/drawing/2014/main" id="{4710FB4D-A1EB-474A-B111-D3C35377B9FF}"/>
                </a:ext>
              </a:extLst>
            </p:cNvPr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1767;p39">
              <a:extLst>
                <a:ext uri="{FF2B5EF4-FFF2-40B4-BE49-F238E27FC236}">
                  <a16:creationId xmlns:a16="http://schemas.microsoft.com/office/drawing/2014/main" id="{FCA855A6-C370-4A21-82AA-8425CBCD3FC9}"/>
                </a:ext>
              </a:extLst>
            </p:cNvPr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1768;p39">
              <a:extLst>
                <a:ext uri="{FF2B5EF4-FFF2-40B4-BE49-F238E27FC236}">
                  <a16:creationId xmlns:a16="http://schemas.microsoft.com/office/drawing/2014/main" id="{1EE18F2A-7FBE-4109-B27A-A97AB12E141C}"/>
                </a:ext>
              </a:extLst>
            </p:cNvPr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1769;p39">
              <a:extLst>
                <a:ext uri="{FF2B5EF4-FFF2-40B4-BE49-F238E27FC236}">
                  <a16:creationId xmlns:a16="http://schemas.microsoft.com/office/drawing/2014/main" id="{0C81C219-3C11-4BB7-B9AE-BFFD22F60DEC}"/>
                </a:ext>
              </a:extLst>
            </p:cNvPr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1770;p39">
              <a:extLst>
                <a:ext uri="{FF2B5EF4-FFF2-40B4-BE49-F238E27FC236}">
                  <a16:creationId xmlns:a16="http://schemas.microsoft.com/office/drawing/2014/main" id="{CAFDE4CC-6689-4246-BF60-34ACB06BCF97}"/>
                </a:ext>
              </a:extLst>
            </p:cNvPr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1771;p39">
              <a:extLst>
                <a:ext uri="{FF2B5EF4-FFF2-40B4-BE49-F238E27FC236}">
                  <a16:creationId xmlns:a16="http://schemas.microsoft.com/office/drawing/2014/main" id="{C0FBD49B-BA06-494E-93A2-B4901206E6AD}"/>
                </a:ext>
              </a:extLst>
            </p:cNvPr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1772;p39">
              <a:extLst>
                <a:ext uri="{FF2B5EF4-FFF2-40B4-BE49-F238E27FC236}">
                  <a16:creationId xmlns:a16="http://schemas.microsoft.com/office/drawing/2014/main" id="{229E6DF2-4AEB-47CB-8BBE-4C7118EDC750}"/>
                </a:ext>
              </a:extLst>
            </p:cNvPr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1773;p39">
              <a:extLst>
                <a:ext uri="{FF2B5EF4-FFF2-40B4-BE49-F238E27FC236}">
                  <a16:creationId xmlns:a16="http://schemas.microsoft.com/office/drawing/2014/main" id="{84FE839A-2F87-4F99-A7E0-6D2AF82065BB}"/>
                </a:ext>
              </a:extLst>
            </p:cNvPr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1774;p39">
              <a:extLst>
                <a:ext uri="{FF2B5EF4-FFF2-40B4-BE49-F238E27FC236}">
                  <a16:creationId xmlns:a16="http://schemas.microsoft.com/office/drawing/2014/main" id="{C2BF8EAF-B342-4F01-96C0-FDCDE951B434}"/>
                </a:ext>
              </a:extLst>
            </p:cNvPr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1775;p39">
              <a:extLst>
                <a:ext uri="{FF2B5EF4-FFF2-40B4-BE49-F238E27FC236}">
                  <a16:creationId xmlns:a16="http://schemas.microsoft.com/office/drawing/2014/main" id="{FC6B30EC-AE86-48C1-897C-C413CE35DDF8}"/>
                </a:ext>
              </a:extLst>
            </p:cNvPr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1776;p39">
              <a:extLst>
                <a:ext uri="{FF2B5EF4-FFF2-40B4-BE49-F238E27FC236}">
                  <a16:creationId xmlns:a16="http://schemas.microsoft.com/office/drawing/2014/main" id="{15C59A83-9D09-4471-924E-938E151119FB}"/>
                </a:ext>
              </a:extLst>
            </p:cNvPr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1777;p39">
              <a:extLst>
                <a:ext uri="{FF2B5EF4-FFF2-40B4-BE49-F238E27FC236}">
                  <a16:creationId xmlns:a16="http://schemas.microsoft.com/office/drawing/2014/main" id="{A263CF1E-8EE5-4A63-8DCD-CF66C2C64494}"/>
                </a:ext>
              </a:extLst>
            </p:cNvPr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1778;p39">
              <a:extLst>
                <a:ext uri="{FF2B5EF4-FFF2-40B4-BE49-F238E27FC236}">
                  <a16:creationId xmlns:a16="http://schemas.microsoft.com/office/drawing/2014/main" id="{95069934-F716-4B15-B84F-0E0EDD530637}"/>
                </a:ext>
              </a:extLst>
            </p:cNvPr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1779;p39">
              <a:extLst>
                <a:ext uri="{FF2B5EF4-FFF2-40B4-BE49-F238E27FC236}">
                  <a16:creationId xmlns:a16="http://schemas.microsoft.com/office/drawing/2014/main" id="{F20DE591-83B1-41B3-A6BC-72FD2FA32AFA}"/>
                </a:ext>
              </a:extLst>
            </p:cNvPr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1780;p39">
              <a:extLst>
                <a:ext uri="{FF2B5EF4-FFF2-40B4-BE49-F238E27FC236}">
                  <a16:creationId xmlns:a16="http://schemas.microsoft.com/office/drawing/2014/main" id="{9427DDF5-3591-4BDA-9307-7C93DC1C0ECD}"/>
                </a:ext>
              </a:extLst>
            </p:cNvPr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1781;p39">
              <a:extLst>
                <a:ext uri="{FF2B5EF4-FFF2-40B4-BE49-F238E27FC236}">
                  <a16:creationId xmlns:a16="http://schemas.microsoft.com/office/drawing/2014/main" id="{FB66E281-91AE-40A4-A8FA-B8FCE2DD1466}"/>
                </a:ext>
              </a:extLst>
            </p:cNvPr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1782;p39">
              <a:extLst>
                <a:ext uri="{FF2B5EF4-FFF2-40B4-BE49-F238E27FC236}">
                  <a16:creationId xmlns:a16="http://schemas.microsoft.com/office/drawing/2014/main" id="{DC4E9CFF-7334-47B2-A877-D4771509895B}"/>
                </a:ext>
              </a:extLst>
            </p:cNvPr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1783;p39">
              <a:extLst>
                <a:ext uri="{FF2B5EF4-FFF2-40B4-BE49-F238E27FC236}">
                  <a16:creationId xmlns:a16="http://schemas.microsoft.com/office/drawing/2014/main" id="{64B1D5A7-309E-4AAA-8D7C-4B02224C726A}"/>
                </a:ext>
              </a:extLst>
            </p:cNvPr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1784;p39">
              <a:extLst>
                <a:ext uri="{FF2B5EF4-FFF2-40B4-BE49-F238E27FC236}">
                  <a16:creationId xmlns:a16="http://schemas.microsoft.com/office/drawing/2014/main" id="{8D1CC59F-AC3C-42F3-AE06-97AB9016392F}"/>
                </a:ext>
              </a:extLst>
            </p:cNvPr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1785;p39">
              <a:extLst>
                <a:ext uri="{FF2B5EF4-FFF2-40B4-BE49-F238E27FC236}">
                  <a16:creationId xmlns:a16="http://schemas.microsoft.com/office/drawing/2014/main" id="{12E1400C-A0CE-485E-9D1D-0236CA180BBE}"/>
                </a:ext>
              </a:extLst>
            </p:cNvPr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1786;p39">
              <a:extLst>
                <a:ext uri="{FF2B5EF4-FFF2-40B4-BE49-F238E27FC236}">
                  <a16:creationId xmlns:a16="http://schemas.microsoft.com/office/drawing/2014/main" id="{E1059A27-B94B-4291-B049-DACBD4B6C24A}"/>
                </a:ext>
              </a:extLst>
            </p:cNvPr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1787;p39">
              <a:extLst>
                <a:ext uri="{FF2B5EF4-FFF2-40B4-BE49-F238E27FC236}">
                  <a16:creationId xmlns:a16="http://schemas.microsoft.com/office/drawing/2014/main" id="{35574FAB-7620-4797-86C5-13F313BF211D}"/>
                </a:ext>
              </a:extLst>
            </p:cNvPr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1788;p39">
              <a:extLst>
                <a:ext uri="{FF2B5EF4-FFF2-40B4-BE49-F238E27FC236}">
                  <a16:creationId xmlns:a16="http://schemas.microsoft.com/office/drawing/2014/main" id="{96D7A98E-CD02-4095-A045-2A6FEBADA4FA}"/>
                </a:ext>
              </a:extLst>
            </p:cNvPr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1789;p39">
              <a:extLst>
                <a:ext uri="{FF2B5EF4-FFF2-40B4-BE49-F238E27FC236}">
                  <a16:creationId xmlns:a16="http://schemas.microsoft.com/office/drawing/2014/main" id="{DBF2C8A0-EE12-411F-8FCF-8DCB6C5A847C}"/>
                </a:ext>
              </a:extLst>
            </p:cNvPr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1790;p39">
              <a:extLst>
                <a:ext uri="{FF2B5EF4-FFF2-40B4-BE49-F238E27FC236}">
                  <a16:creationId xmlns:a16="http://schemas.microsoft.com/office/drawing/2014/main" id="{14539A51-B331-497A-B7CD-05ABFEA5CADB}"/>
                </a:ext>
              </a:extLst>
            </p:cNvPr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1791;p39">
              <a:extLst>
                <a:ext uri="{FF2B5EF4-FFF2-40B4-BE49-F238E27FC236}">
                  <a16:creationId xmlns:a16="http://schemas.microsoft.com/office/drawing/2014/main" id="{C567B4C6-9A01-4840-AB5F-C20DAFD0B6AA}"/>
                </a:ext>
              </a:extLst>
            </p:cNvPr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1792;p39">
              <a:extLst>
                <a:ext uri="{FF2B5EF4-FFF2-40B4-BE49-F238E27FC236}">
                  <a16:creationId xmlns:a16="http://schemas.microsoft.com/office/drawing/2014/main" id="{F8F22BDC-FC0D-48EB-9AA5-E546DB20B421}"/>
                </a:ext>
              </a:extLst>
            </p:cNvPr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1793;p39">
              <a:extLst>
                <a:ext uri="{FF2B5EF4-FFF2-40B4-BE49-F238E27FC236}">
                  <a16:creationId xmlns:a16="http://schemas.microsoft.com/office/drawing/2014/main" id="{4154950D-D16A-4796-8E46-35F89F56F9C8}"/>
                </a:ext>
              </a:extLst>
            </p:cNvPr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1794;p39">
              <a:extLst>
                <a:ext uri="{FF2B5EF4-FFF2-40B4-BE49-F238E27FC236}">
                  <a16:creationId xmlns:a16="http://schemas.microsoft.com/office/drawing/2014/main" id="{20C2317B-ED30-4A58-8030-DA07D219A8C9}"/>
                </a:ext>
              </a:extLst>
            </p:cNvPr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1795;p39">
              <a:extLst>
                <a:ext uri="{FF2B5EF4-FFF2-40B4-BE49-F238E27FC236}">
                  <a16:creationId xmlns:a16="http://schemas.microsoft.com/office/drawing/2014/main" id="{5231160C-6CBB-47A6-BE1B-4EA6787C2D08}"/>
                </a:ext>
              </a:extLst>
            </p:cNvPr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1796;p39">
              <a:extLst>
                <a:ext uri="{FF2B5EF4-FFF2-40B4-BE49-F238E27FC236}">
                  <a16:creationId xmlns:a16="http://schemas.microsoft.com/office/drawing/2014/main" id="{E775B8A4-9BC4-4143-A71E-98D0FD8EB252}"/>
                </a:ext>
              </a:extLst>
            </p:cNvPr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1797;p39">
              <a:extLst>
                <a:ext uri="{FF2B5EF4-FFF2-40B4-BE49-F238E27FC236}">
                  <a16:creationId xmlns:a16="http://schemas.microsoft.com/office/drawing/2014/main" id="{CE4FB280-96E1-499B-B5C2-CDCA07DE56DC}"/>
                </a:ext>
              </a:extLst>
            </p:cNvPr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1798;p39">
              <a:extLst>
                <a:ext uri="{FF2B5EF4-FFF2-40B4-BE49-F238E27FC236}">
                  <a16:creationId xmlns:a16="http://schemas.microsoft.com/office/drawing/2014/main" id="{1B7CB631-AB13-43B4-A42D-105BE3528592}"/>
                </a:ext>
              </a:extLst>
            </p:cNvPr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1799;p39">
              <a:extLst>
                <a:ext uri="{FF2B5EF4-FFF2-40B4-BE49-F238E27FC236}">
                  <a16:creationId xmlns:a16="http://schemas.microsoft.com/office/drawing/2014/main" id="{164D15E2-EA73-4F68-84B8-1046CE4143E1}"/>
                </a:ext>
              </a:extLst>
            </p:cNvPr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1800;p39">
              <a:extLst>
                <a:ext uri="{FF2B5EF4-FFF2-40B4-BE49-F238E27FC236}">
                  <a16:creationId xmlns:a16="http://schemas.microsoft.com/office/drawing/2014/main" id="{2DDE73A5-9941-40AC-9A2F-92A688CB77C0}"/>
                </a:ext>
              </a:extLst>
            </p:cNvPr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1801;p39">
              <a:extLst>
                <a:ext uri="{FF2B5EF4-FFF2-40B4-BE49-F238E27FC236}">
                  <a16:creationId xmlns:a16="http://schemas.microsoft.com/office/drawing/2014/main" id="{9BA89223-FADF-4073-8A49-2A0CF107320D}"/>
                </a:ext>
              </a:extLst>
            </p:cNvPr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1802;p39">
              <a:extLst>
                <a:ext uri="{FF2B5EF4-FFF2-40B4-BE49-F238E27FC236}">
                  <a16:creationId xmlns:a16="http://schemas.microsoft.com/office/drawing/2014/main" id="{04356326-A571-4346-B894-29CF386DD1B1}"/>
                </a:ext>
              </a:extLst>
            </p:cNvPr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1803;p39">
              <a:extLst>
                <a:ext uri="{FF2B5EF4-FFF2-40B4-BE49-F238E27FC236}">
                  <a16:creationId xmlns:a16="http://schemas.microsoft.com/office/drawing/2014/main" id="{B12DA25D-9D29-49A5-8CD5-642F2FA8A7A3}"/>
                </a:ext>
              </a:extLst>
            </p:cNvPr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1804;p39">
              <a:extLst>
                <a:ext uri="{FF2B5EF4-FFF2-40B4-BE49-F238E27FC236}">
                  <a16:creationId xmlns:a16="http://schemas.microsoft.com/office/drawing/2014/main" id="{D276E86A-60E4-4473-B9AC-447A246D4B5C}"/>
                </a:ext>
              </a:extLst>
            </p:cNvPr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1805;p39">
              <a:extLst>
                <a:ext uri="{FF2B5EF4-FFF2-40B4-BE49-F238E27FC236}">
                  <a16:creationId xmlns:a16="http://schemas.microsoft.com/office/drawing/2014/main" id="{8F537573-22A3-41A7-855E-2A74312D5F6D}"/>
                </a:ext>
              </a:extLst>
            </p:cNvPr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1806;p39">
              <a:extLst>
                <a:ext uri="{FF2B5EF4-FFF2-40B4-BE49-F238E27FC236}">
                  <a16:creationId xmlns:a16="http://schemas.microsoft.com/office/drawing/2014/main" id="{381F54FA-0D00-4DEC-B600-5D5806D30E81}"/>
                </a:ext>
              </a:extLst>
            </p:cNvPr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1807;p39">
              <a:extLst>
                <a:ext uri="{FF2B5EF4-FFF2-40B4-BE49-F238E27FC236}">
                  <a16:creationId xmlns:a16="http://schemas.microsoft.com/office/drawing/2014/main" id="{7C2413FC-F3F3-428C-BD79-9AC733992586}"/>
                </a:ext>
              </a:extLst>
            </p:cNvPr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1808;p39">
              <a:extLst>
                <a:ext uri="{FF2B5EF4-FFF2-40B4-BE49-F238E27FC236}">
                  <a16:creationId xmlns:a16="http://schemas.microsoft.com/office/drawing/2014/main" id="{C535013D-22A9-4FBE-AF54-789925F5F7D7}"/>
                </a:ext>
              </a:extLst>
            </p:cNvPr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1809;p39">
              <a:extLst>
                <a:ext uri="{FF2B5EF4-FFF2-40B4-BE49-F238E27FC236}">
                  <a16:creationId xmlns:a16="http://schemas.microsoft.com/office/drawing/2014/main" id="{2B4EE8A3-8E29-41EE-B85D-4A5708931046}"/>
                </a:ext>
              </a:extLst>
            </p:cNvPr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1810;p39">
              <a:extLst>
                <a:ext uri="{FF2B5EF4-FFF2-40B4-BE49-F238E27FC236}">
                  <a16:creationId xmlns:a16="http://schemas.microsoft.com/office/drawing/2014/main" id="{884F6A17-7497-4092-AABF-62C2313964EF}"/>
                </a:ext>
              </a:extLst>
            </p:cNvPr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1811;p39">
              <a:extLst>
                <a:ext uri="{FF2B5EF4-FFF2-40B4-BE49-F238E27FC236}">
                  <a16:creationId xmlns:a16="http://schemas.microsoft.com/office/drawing/2014/main" id="{E31460E3-7CC1-49FC-8769-CF5B9A253156}"/>
                </a:ext>
              </a:extLst>
            </p:cNvPr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1812;p39">
              <a:extLst>
                <a:ext uri="{FF2B5EF4-FFF2-40B4-BE49-F238E27FC236}">
                  <a16:creationId xmlns:a16="http://schemas.microsoft.com/office/drawing/2014/main" id="{30933675-5E8E-4825-B9A0-416EBB9FE921}"/>
                </a:ext>
              </a:extLst>
            </p:cNvPr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1813;p39">
              <a:extLst>
                <a:ext uri="{FF2B5EF4-FFF2-40B4-BE49-F238E27FC236}">
                  <a16:creationId xmlns:a16="http://schemas.microsoft.com/office/drawing/2014/main" id="{16541ED2-E936-4905-827F-0CF6A5A3F292}"/>
                </a:ext>
              </a:extLst>
            </p:cNvPr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1814;p39">
              <a:extLst>
                <a:ext uri="{FF2B5EF4-FFF2-40B4-BE49-F238E27FC236}">
                  <a16:creationId xmlns:a16="http://schemas.microsoft.com/office/drawing/2014/main" id="{6521261D-3FC4-4945-88EB-13045AC2D9E9}"/>
                </a:ext>
              </a:extLst>
            </p:cNvPr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1815;p39">
              <a:extLst>
                <a:ext uri="{FF2B5EF4-FFF2-40B4-BE49-F238E27FC236}">
                  <a16:creationId xmlns:a16="http://schemas.microsoft.com/office/drawing/2014/main" id="{3F801197-A0EC-4750-AF35-ADBC9E2B8D1A}"/>
                </a:ext>
              </a:extLst>
            </p:cNvPr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1816;p39">
              <a:extLst>
                <a:ext uri="{FF2B5EF4-FFF2-40B4-BE49-F238E27FC236}">
                  <a16:creationId xmlns:a16="http://schemas.microsoft.com/office/drawing/2014/main" id="{148DAD12-B15C-4582-9B1F-7EC5E54A5DA6}"/>
                </a:ext>
              </a:extLst>
            </p:cNvPr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1817;p39">
              <a:extLst>
                <a:ext uri="{FF2B5EF4-FFF2-40B4-BE49-F238E27FC236}">
                  <a16:creationId xmlns:a16="http://schemas.microsoft.com/office/drawing/2014/main" id="{03E1EE65-E064-4D8B-A0ED-3F1F7AC0AA06}"/>
                </a:ext>
              </a:extLst>
            </p:cNvPr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1818;p39">
              <a:extLst>
                <a:ext uri="{FF2B5EF4-FFF2-40B4-BE49-F238E27FC236}">
                  <a16:creationId xmlns:a16="http://schemas.microsoft.com/office/drawing/2014/main" id="{A28E288E-0E63-4114-8129-B707C340640E}"/>
                </a:ext>
              </a:extLst>
            </p:cNvPr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1819;p39">
              <a:extLst>
                <a:ext uri="{FF2B5EF4-FFF2-40B4-BE49-F238E27FC236}">
                  <a16:creationId xmlns:a16="http://schemas.microsoft.com/office/drawing/2014/main" id="{798F937E-D7E1-459D-9995-47A3C2B37236}"/>
                </a:ext>
              </a:extLst>
            </p:cNvPr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1820;p39">
              <a:extLst>
                <a:ext uri="{FF2B5EF4-FFF2-40B4-BE49-F238E27FC236}">
                  <a16:creationId xmlns:a16="http://schemas.microsoft.com/office/drawing/2014/main" id="{3D8C027F-D313-4D4C-95D6-853F3564698B}"/>
                </a:ext>
              </a:extLst>
            </p:cNvPr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1821;p39">
              <a:extLst>
                <a:ext uri="{FF2B5EF4-FFF2-40B4-BE49-F238E27FC236}">
                  <a16:creationId xmlns:a16="http://schemas.microsoft.com/office/drawing/2014/main" id="{8EDE0302-26CE-4A8C-A4BF-50802D70928D}"/>
                </a:ext>
              </a:extLst>
            </p:cNvPr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1822;p39">
              <a:extLst>
                <a:ext uri="{FF2B5EF4-FFF2-40B4-BE49-F238E27FC236}">
                  <a16:creationId xmlns:a16="http://schemas.microsoft.com/office/drawing/2014/main" id="{43ADF3DB-AF7B-4012-80CE-89B155A02110}"/>
                </a:ext>
              </a:extLst>
            </p:cNvPr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1823;p39">
              <a:extLst>
                <a:ext uri="{FF2B5EF4-FFF2-40B4-BE49-F238E27FC236}">
                  <a16:creationId xmlns:a16="http://schemas.microsoft.com/office/drawing/2014/main" id="{B9303070-01AA-4F75-9BDC-68FFBEEFA814}"/>
                </a:ext>
              </a:extLst>
            </p:cNvPr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1824;p39">
              <a:extLst>
                <a:ext uri="{FF2B5EF4-FFF2-40B4-BE49-F238E27FC236}">
                  <a16:creationId xmlns:a16="http://schemas.microsoft.com/office/drawing/2014/main" id="{0A296284-BFC4-40C5-B024-90480782BEC9}"/>
                </a:ext>
              </a:extLst>
            </p:cNvPr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1825;p39">
              <a:extLst>
                <a:ext uri="{FF2B5EF4-FFF2-40B4-BE49-F238E27FC236}">
                  <a16:creationId xmlns:a16="http://schemas.microsoft.com/office/drawing/2014/main" id="{3E68B809-D07D-44E9-8332-6A9CBEE0031E}"/>
                </a:ext>
              </a:extLst>
            </p:cNvPr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1826;p39">
              <a:extLst>
                <a:ext uri="{FF2B5EF4-FFF2-40B4-BE49-F238E27FC236}">
                  <a16:creationId xmlns:a16="http://schemas.microsoft.com/office/drawing/2014/main" id="{9E6A76C3-2112-499F-BAE1-077B92BF6530}"/>
                </a:ext>
              </a:extLst>
            </p:cNvPr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1827;p39">
              <a:extLst>
                <a:ext uri="{FF2B5EF4-FFF2-40B4-BE49-F238E27FC236}">
                  <a16:creationId xmlns:a16="http://schemas.microsoft.com/office/drawing/2014/main" id="{2171DB52-C837-4336-9796-4D68C8C9904E}"/>
                </a:ext>
              </a:extLst>
            </p:cNvPr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1828;p39">
              <a:extLst>
                <a:ext uri="{FF2B5EF4-FFF2-40B4-BE49-F238E27FC236}">
                  <a16:creationId xmlns:a16="http://schemas.microsoft.com/office/drawing/2014/main" id="{7A4D363A-6CD9-4327-B04E-56973E8B4C4B}"/>
                </a:ext>
              </a:extLst>
            </p:cNvPr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1829;p39">
              <a:extLst>
                <a:ext uri="{FF2B5EF4-FFF2-40B4-BE49-F238E27FC236}">
                  <a16:creationId xmlns:a16="http://schemas.microsoft.com/office/drawing/2014/main" id="{B77E351F-50BF-4F9C-BBD6-0B18FE04BBD6}"/>
                </a:ext>
              </a:extLst>
            </p:cNvPr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1830;p39">
              <a:extLst>
                <a:ext uri="{FF2B5EF4-FFF2-40B4-BE49-F238E27FC236}">
                  <a16:creationId xmlns:a16="http://schemas.microsoft.com/office/drawing/2014/main" id="{D9F38337-13CF-4343-85A6-DB274238ACF9}"/>
                </a:ext>
              </a:extLst>
            </p:cNvPr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1831;p39">
              <a:extLst>
                <a:ext uri="{FF2B5EF4-FFF2-40B4-BE49-F238E27FC236}">
                  <a16:creationId xmlns:a16="http://schemas.microsoft.com/office/drawing/2014/main" id="{A924ED10-CCAD-491F-BC1D-924D6279B3CB}"/>
                </a:ext>
              </a:extLst>
            </p:cNvPr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1832;p39">
              <a:extLst>
                <a:ext uri="{FF2B5EF4-FFF2-40B4-BE49-F238E27FC236}">
                  <a16:creationId xmlns:a16="http://schemas.microsoft.com/office/drawing/2014/main" id="{195675EA-94C3-48CC-94C7-BFFA0A58773B}"/>
                </a:ext>
              </a:extLst>
            </p:cNvPr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1833;p39">
              <a:extLst>
                <a:ext uri="{FF2B5EF4-FFF2-40B4-BE49-F238E27FC236}">
                  <a16:creationId xmlns:a16="http://schemas.microsoft.com/office/drawing/2014/main" id="{B958B03F-D045-49E9-B30C-B31C553FDDDE}"/>
                </a:ext>
              </a:extLst>
            </p:cNvPr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1834;p39">
              <a:extLst>
                <a:ext uri="{FF2B5EF4-FFF2-40B4-BE49-F238E27FC236}">
                  <a16:creationId xmlns:a16="http://schemas.microsoft.com/office/drawing/2014/main" id="{3E644DAB-7054-4984-9689-B6D6A84DB570}"/>
                </a:ext>
              </a:extLst>
            </p:cNvPr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1835;p39">
              <a:extLst>
                <a:ext uri="{FF2B5EF4-FFF2-40B4-BE49-F238E27FC236}">
                  <a16:creationId xmlns:a16="http://schemas.microsoft.com/office/drawing/2014/main" id="{883CB7DE-F2D9-4496-A152-B4077AD28E14}"/>
                </a:ext>
              </a:extLst>
            </p:cNvPr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1836;p39">
              <a:extLst>
                <a:ext uri="{FF2B5EF4-FFF2-40B4-BE49-F238E27FC236}">
                  <a16:creationId xmlns:a16="http://schemas.microsoft.com/office/drawing/2014/main" id="{856C01BF-836F-4CA4-BE8A-5E7296989592}"/>
                </a:ext>
              </a:extLst>
            </p:cNvPr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1837;p39">
              <a:extLst>
                <a:ext uri="{FF2B5EF4-FFF2-40B4-BE49-F238E27FC236}">
                  <a16:creationId xmlns:a16="http://schemas.microsoft.com/office/drawing/2014/main" id="{D3FEBAAE-B978-4CF8-9801-825BB6BDE809}"/>
                </a:ext>
              </a:extLst>
            </p:cNvPr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1838;p39">
              <a:extLst>
                <a:ext uri="{FF2B5EF4-FFF2-40B4-BE49-F238E27FC236}">
                  <a16:creationId xmlns:a16="http://schemas.microsoft.com/office/drawing/2014/main" id="{5CD79B0D-FAFF-4A8A-88FD-42443B05C64F}"/>
                </a:ext>
              </a:extLst>
            </p:cNvPr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1839;p39">
              <a:extLst>
                <a:ext uri="{FF2B5EF4-FFF2-40B4-BE49-F238E27FC236}">
                  <a16:creationId xmlns:a16="http://schemas.microsoft.com/office/drawing/2014/main" id="{35CFCE4C-D795-4C3E-AD42-1B254F9CB22C}"/>
                </a:ext>
              </a:extLst>
            </p:cNvPr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1840;p39">
              <a:extLst>
                <a:ext uri="{FF2B5EF4-FFF2-40B4-BE49-F238E27FC236}">
                  <a16:creationId xmlns:a16="http://schemas.microsoft.com/office/drawing/2014/main" id="{D5B586E3-5CC0-4E76-8872-84F8862597EA}"/>
                </a:ext>
              </a:extLst>
            </p:cNvPr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1841;p39">
              <a:extLst>
                <a:ext uri="{FF2B5EF4-FFF2-40B4-BE49-F238E27FC236}">
                  <a16:creationId xmlns:a16="http://schemas.microsoft.com/office/drawing/2014/main" id="{79886358-40FA-4B4D-AA93-C51691EB4654}"/>
                </a:ext>
              </a:extLst>
            </p:cNvPr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1842;p39">
              <a:extLst>
                <a:ext uri="{FF2B5EF4-FFF2-40B4-BE49-F238E27FC236}">
                  <a16:creationId xmlns:a16="http://schemas.microsoft.com/office/drawing/2014/main" id="{842E355F-278F-4A4E-855C-B6F8C2122857}"/>
                </a:ext>
              </a:extLst>
            </p:cNvPr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1843;p39">
              <a:extLst>
                <a:ext uri="{FF2B5EF4-FFF2-40B4-BE49-F238E27FC236}">
                  <a16:creationId xmlns:a16="http://schemas.microsoft.com/office/drawing/2014/main" id="{7F1B6C2D-8C9D-4D16-B69D-CC9D5B7B6AFD}"/>
                </a:ext>
              </a:extLst>
            </p:cNvPr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1844;p39">
              <a:extLst>
                <a:ext uri="{FF2B5EF4-FFF2-40B4-BE49-F238E27FC236}">
                  <a16:creationId xmlns:a16="http://schemas.microsoft.com/office/drawing/2014/main" id="{C60648A0-DCBF-429E-B635-BD5D4460A200}"/>
                </a:ext>
              </a:extLst>
            </p:cNvPr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1845;p39">
              <a:extLst>
                <a:ext uri="{FF2B5EF4-FFF2-40B4-BE49-F238E27FC236}">
                  <a16:creationId xmlns:a16="http://schemas.microsoft.com/office/drawing/2014/main" id="{D1A4A76D-8B36-44CD-BD70-E4A5C7E76CF8}"/>
                </a:ext>
              </a:extLst>
            </p:cNvPr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1846;p39">
              <a:extLst>
                <a:ext uri="{FF2B5EF4-FFF2-40B4-BE49-F238E27FC236}">
                  <a16:creationId xmlns:a16="http://schemas.microsoft.com/office/drawing/2014/main" id="{5ECC47D4-7ABE-4004-BEE1-9D0760E340F1}"/>
                </a:ext>
              </a:extLst>
            </p:cNvPr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1847;p39">
              <a:extLst>
                <a:ext uri="{FF2B5EF4-FFF2-40B4-BE49-F238E27FC236}">
                  <a16:creationId xmlns:a16="http://schemas.microsoft.com/office/drawing/2014/main" id="{561C7EA9-F1AE-44AE-A399-ABFC7BA0D38A}"/>
                </a:ext>
              </a:extLst>
            </p:cNvPr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1848;p39">
              <a:extLst>
                <a:ext uri="{FF2B5EF4-FFF2-40B4-BE49-F238E27FC236}">
                  <a16:creationId xmlns:a16="http://schemas.microsoft.com/office/drawing/2014/main" id="{5BADFCB6-5100-4F76-9F61-F798CB219C1B}"/>
                </a:ext>
              </a:extLst>
            </p:cNvPr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1849;p39">
              <a:extLst>
                <a:ext uri="{FF2B5EF4-FFF2-40B4-BE49-F238E27FC236}">
                  <a16:creationId xmlns:a16="http://schemas.microsoft.com/office/drawing/2014/main" id="{E9ED3E51-3E8A-48F7-B2CC-3E7C68C60E7F}"/>
                </a:ext>
              </a:extLst>
            </p:cNvPr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1850;p39">
              <a:extLst>
                <a:ext uri="{FF2B5EF4-FFF2-40B4-BE49-F238E27FC236}">
                  <a16:creationId xmlns:a16="http://schemas.microsoft.com/office/drawing/2014/main" id="{71CEF0DA-9629-43A0-9D13-C4384AD76442}"/>
                </a:ext>
              </a:extLst>
            </p:cNvPr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1851;p39">
              <a:extLst>
                <a:ext uri="{FF2B5EF4-FFF2-40B4-BE49-F238E27FC236}">
                  <a16:creationId xmlns:a16="http://schemas.microsoft.com/office/drawing/2014/main" id="{CCFD953A-42EE-4282-BDBC-0CC2B8505F2D}"/>
                </a:ext>
              </a:extLst>
            </p:cNvPr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1852;p39">
              <a:extLst>
                <a:ext uri="{FF2B5EF4-FFF2-40B4-BE49-F238E27FC236}">
                  <a16:creationId xmlns:a16="http://schemas.microsoft.com/office/drawing/2014/main" id="{6E5C7A11-C5F5-4CFF-8EEC-1224E33984C8}"/>
                </a:ext>
              </a:extLst>
            </p:cNvPr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1853;p39">
              <a:extLst>
                <a:ext uri="{FF2B5EF4-FFF2-40B4-BE49-F238E27FC236}">
                  <a16:creationId xmlns:a16="http://schemas.microsoft.com/office/drawing/2014/main" id="{3A1680B2-2D6E-47A0-B0C6-D1348FC6E406}"/>
                </a:ext>
              </a:extLst>
            </p:cNvPr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1854;p39">
              <a:extLst>
                <a:ext uri="{FF2B5EF4-FFF2-40B4-BE49-F238E27FC236}">
                  <a16:creationId xmlns:a16="http://schemas.microsoft.com/office/drawing/2014/main" id="{C069A1F9-DE61-4D3F-9A7F-D8F52D339A08}"/>
                </a:ext>
              </a:extLst>
            </p:cNvPr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1855;p39">
              <a:extLst>
                <a:ext uri="{FF2B5EF4-FFF2-40B4-BE49-F238E27FC236}">
                  <a16:creationId xmlns:a16="http://schemas.microsoft.com/office/drawing/2014/main" id="{18C9A93C-BEBA-43FF-8E60-04640A57E958}"/>
                </a:ext>
              </a:extLst>
            </p:cNvPr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1856;p39">
              <a:extLst>
                <a:ext uri="{FF2B5EF4-FFF2-40B4-BE49-F238E27FC236}">
                  <a16:creationId xmlns:a16="http://schemas.microsoft.com/office/drawing/2014/main" id="{3470B71E-BBC0-4B36-BD24-CEBA90830172}"/>
                </a:ext>
              </a:extLst>
            </p:cNvPr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1857;p39">
              <a:extLst>
                <a:ext uri="{FF2B5EF4-FFF2-40B4-BE49-F238E27FC236}">
                  <a16:creationId xmlns:a16="http://schemas.microsoft.com/office/drawing/2014/main" id="{5911A5F8-4810-4490-A539-EB6E5427D88F}"/>
                </a:ext>
              </a:extLst>
            </p:cNvPr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1858;p39">
              <a:extLst>
                <a:ext uri="{FF2B5EF4-FFF2-40B4-BE49-F238E27FC236}">
                  <a16:creationId xmlns:a16="http://schemas.microsoft.com/office/drawing/2014/main" id="{A5BB50D5-0461-45BE-93D3-0B6381F3DEC9}"/>
                </a:ext>
              </a:extLst>
            </p:cNvPr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1859;p39">
              <a:extLst>
                <a:ext uri="{FF2B5EF4-FFF2-40B4-BE49-F238E27FC236}">
                  <a16:creationId xmlns:a16="http://schemas.microsoft.com/office/drawing/2014/main" id="{E8E0BF29-EC14-4D7B-BEC3-E63D64FDEC08}"/>
                </a:ext>
              </a:extLst>
            </p:cNvPr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1860;p39">
              <a:extLst>
                <a:ext uri="{FF2B5EF4-FFF2-40B4-BE49-F238E27FC236}">
                  <a16:creationId xmlns:a16="http://schemas.microsoft.com/office/drawing/2014/main" id="{F175C556-86BA-43C1-AEBC-2172CCACECCA}"/>
                </a:ext>
              </a:extLst>
            </p:cNvPr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1861;p39">
              <a:extLst>
                <a:ext uri="{FF2B5EF4-FFF2-40B4-BE49-F238E27FC236}">
                  <a16:creationId xmlns:a16="http://schemas.microsoft.com/office/drawing/2014/main" id="{3C56E3EB-EF4D-43A9-85E9-B1F30FA61EB7}"/>
                </a:ext>
              </a:extLst>
            </p:cNvPr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1862;p39">
              <a:extLst>
                <a:ext uri="{FF2B5EF4-FFF2-40B4-BE49-F238E27FC236}">
                  <a16:creationId xmlns:a16="http://schemas.microsoft.com/office/drawing/2014/main" id="{3575DFFA-3662-4833-9EAA-7F15EFDC014D}"/>
                </a:ext>
              </a:extLst>
            </p:cNvPr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1863;p39">
              <a:extLst>
                <a:ext uri="{FF2B5EF4-FFF2-40B4-BE49-F238E27FC236}">
                  <a16:creationId xmlns:a16="http://schemas.microsoft.com/office/drawing/2014/main" id="{F5762F1D-6468-4B4A-A080-4792D954CBAD}"/>
                </a:ext>
              </a:extLst>
            </p:cNvPr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1864;p39">
              <a:extLst>
                <a:ext uri="{FF2B5EF4-FFF2-40B4-BE49-F238E27FC236}">
                  <a16:creationId xmlns:a16="http://schemas.microsoft.com/office/drawing/2014/main" id="{C093AE0C-C010-4852-B131-733E319838C2}"/>
                </a:ext>
              </a:extLst>
            </p:cNvPr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1865;p39">
              <a:extLst>
                <a:ext uri="{FF2B5EF4-FFF2-40B4-BE49-F238E27FC236}">
                  <a16:creationId xmlns:a16="http://schemas.microsoft.com/office/drawing/2014/main" id="{15BD37A7-43E6-4FA7-8A90-839574BAB9B6}"/>
                </a:ext>
              </a:extLst>
            </p:cNvPr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1866;p39">
              <a:extLst>
                <a:ext uri="{FF2B5EF4-FFF2-40B4-BE49-F238E27FC236}">
                  <a16:creationId xmlns:a16="http://schemas.microsoft.com/office/drawing/2014/main" id="{BBA29DFA-D376-4219-ABF9-629301838F67}"/>
                </a:ext>
              </a:extLst>
            </p:cNvPr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1867;p39">
              <a:extLst>
                <a:ext uri="{FF2B5EF4-FFF2-40B4-BE49-F238E27FC236}">
                  <a16:creationId xmlns:a16="http://schemas.microsoft.com/office/drawing/2014/main" id="{FD9709D5-A7F5-44CB-98E9-05C722A94E73}"/>
                </a:ext>
              </a:extLst>
            </p:cNvPr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1868;p39">
              <a:extLst>
                <a:ext uri="{FF2B5EF4-FFF2-40B4-BE49-F238E27FC236}">
                  <a16:creationId xmlns:a16="http://schemas.microsoft.com/office/drawing/2014/main" id="{407EA309-5DF8-4794-A46A-04F6739BCCCF}"/>
                </a:ext>
              </a:extLst>
            </p:cNvPr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1869;p39">
              <a:extLst>
                <a:ext uri="{FF2B5EF4-FFF2-40B4-BE49-F238E27FC236}">
                  <a16:creationId xmlns:a16="http://schemas.microsoft.com/office/drawing/2014/main" id="{CDD83806-763A-4F92-BFE3-23229FF8BF9C}"/>
                </a:ext>
              </a:extLst>
            </p:cNvPr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1870;p39">
              <a:extLst>
                <a:ext uri="{FF2B5EF4-FFF2-40B4-BE49-F238E27FC236}">
                  <a16:creationId xmlns:a16="http://schemas.microsoft.com/office/drawing/2014/main" id="{4F9AFEB6-38AA-44AD-B6DB-9276BF8364C7}"/>
                </a:ext>
              </a:extLst>
            </p:cNvPr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1871;p39">
              <a:extLst>
                <a:ext uri="{FF2B5EF4-FFF2-40B4-BE49-F238E27FC236}">
                  <a16:creationId xmlns:a16="http://schemas.microsoft.com/office/drawing/2014/main" id="{B4710D0D-F8D0-4F15-981B-C343868E930C}"/>
                </a:ext>
              </a:extLst>
            </p:cNvPr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1872;p39">
              <a:extLst>
                <a:ext uri="{FF2B5EF4-FFF2-40B4-BE49-F238E27FC236}">
                  <a16:creationId xmlns:a16="http://schemas.microsoft.com/office/drawing/2014/main" id="{2FAA806F-0138-4081-B3D9-2687E690AC38}"/>
                </a:ext>
              </a:extLst>
            </p:cNvPr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1873;p39">
              <a:extLst>
                <a:ext uri="{FF2B5EF4-FFF2-40B4-BE49-F238E27FC236}">
                  <a16:creationId xmlns:a16="http://schemas.microsoft.com/office/drawing/2014/main" id="{FE1CFADC-D884-44E1-A918-93055F8E5890}"/>
                </a:ext>
              </a:extLst>
            </p:cNvPr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1874;p39">
              <a:extLst>
                <a:ext uri="{FF2B5EF4-FFF2-40B4-BE49-F238E27FC236}">
                  <a16:creationId xmlns:a16="http://schemas.microsoft.com/office/drawing/2014/main" id="{2879C1E4-E183-4B14-97A5-129B9580C565}"/>
                </a:ext>
              </a:extLst>
            </p:cNvPr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1875;p39">
              <a:extLst>
                <a:ext uri="{FF2B5EF4-FFF2-40B4-BE49-F238E27FC236}">
                  <a16:creationId xmlns:a16="http://schemas.microsoft.com/office/drawing/2014/main" id="{25F94296-CD5B-4BD0-8053-8BBAE7AD5F02}"/>
                </a:ext>
              </a:extLst>
            </p:cNvPr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1876;p39">
              <a:extLst>
                <a:ext uri="{FF2B5EF4-FFF2-40B4-BE49-F238E27FC236}">
                  <a16:creationId xmlns:a16="http://schemas.microsoft.com/office/drawing/2014/main" id="{CB2329E9-87FF-45F8-BAEE-97FE9E7880D6}"/>
                </a:ext>
              </a:extLst>
            </p:cNvPr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1877;p39">
              <a:extLst>
                <a:ext uri="{FF2B5EF4-FFF2-40B4-BE49-F238E27FC236}">
                  <a16:creationId xmlns:a16="http://schemas.microsoft.com/office/drawing/2014/main" id="{CB37D6C5-7437-46EC-812B-FFEDEE6B38E5}"/>
                </a:ext>
              </a:extLst>
            </p:cNvPr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1878;p39">
              <a:extLst>
                <a:ext uri="{FF2B5EF4-FFF2-40B4-BE49-F238E27FC236}">
                  <a16:creationId xmlns:a16="http://schemas.microsoft.com/office/drawing/2014/main" id="{930BBDE7-A1A5-42CC-B069-1CB3A9C414F4}"/>
                </a:ext>
              </a:extLst>
            </p:cNvPr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1879;p39">
              <a:extLst>
                <a:ext uri="{FF2B5EF4-FFF2-40B4-BE49-F238E27FC236}">
                  <a16:creationId xmlns:a16="http://schemas.microsoft.com/office/drawing/2014/main" id="{50EAE6F9-9441-4A6A-82B5-9142601CBD85}"/>
                </a:ext>
              </a:extLst>
            </p:cNvPr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1880;p39">
              <a:extLst>
                <a:ext uri="{FF2B5EF4-FFF2-40B4-BE49-F238E27FC236}">
                  <a16:creationId xmlns:a16="http://schemas.microsoft.com/office/drawing/2014/main" id="{D58BFDAF-49E5-46E0-BAC5-A17D12852C3D}"/>
                </a:ext>
              </a:extLst>
            </p:cNvPr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1881;p39">
              <a:extLst>
                <a:ext uri="{FF2B5EF4-FFF2-40B4-BE49-F238E27FC236}">
                  <a16:creationId xmlns:a16="http://schemas.microsoft.com/office/drawing/2014/main" id="{6F3BC193-41CF-44C7-A0E7-D2882BC0484C}"/>
                </a:ext>
              </a:extLst>
            </p:cNvPr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1882;p39">
              <a:extLst>
                <a:ext uri="{FF2B5EF4-FFF2-40B4-BE49-F238E27FC236}">
                  <a16:creationId xmlns:a16="http://schemas.microsoft.com/office/drawing/2014/main" id="{B46EB77A-155C-4EDA-88DC-0A29CB35C270}"/>
                </a:ext>
              </a:extLst>
            </p:cNvPr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1883;p39">
              <a:extLst>
                <a:ext uri="{FF2B5EF4-FFF2-40B4-BE49-F238E27FC236}">
                  <a16:creationId xmlns:a16="http://schemas.microsoft.com/office/drawing/2014/main" id="{A220E261-DA24-411F-A63E-41083861D88E}"/>
                </a:ext>
              </a:extLst>
            </p:cNvPr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1884;p39">
              <a:extLst>
                <a:ext uri="{FF2B5EF4-FFF2-40B4-BE49-F238E27FC236}">
                  <a16:creationId xmlns:a16="http://schemas.microsoft.com/office/drawing/2014/main" id="{EFC06815-8B83-4601-A0D4-8079C1373B30}"/>
                </a:ext>
              </a:extLst>
            </p:cNvPr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1885;p39">
              <a:extLst>
                <a:ext uri="{FF2B5EF4-FFF2-40B4-BE49-F238E27FC236}">
                  <a16:creationId xmlns:a16="http://schemas.microsoft.com/office/drawing/2014/main" id="{362AF8EE-C442-4B41-A1AF-CAA55502FB6D}"/>
                </a:ext>
              </a:extLst>
            </p:cNvPr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1886;p39">
              <a:extLst>
                <a:ext uri="{FF2B5EF4-FFF2-40B4-BE49-F238E27FC236}">
                  <a16:creationId xmlns:a16="http://schemas.microsoft.com/office/drawing/2014/main" id="{E5917ADF-E6CE-4FA9-98F5-8B814A6F42FE}"/>
                </a:ext>
              </a:extLst>
            </p:cNvPr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1887;p39">
              <a:extLst>
                <a:ext uri="{FF2B5EF4-FFF2-40B4-BE49-F238E27FC236}">
                  <a16:creationId xmlns:a16="http://schemas.microsoft.com/office/drawing/2014/main" id="{9DAB8D54-7925-4D9C-A44B-01ED9E433529}"/>
                </a:ext>
              </a:extLst>
            </p:cNvPr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1888;p39">
              <a:extLst>
                <a:ext uri="{FF2B5EF4-FFF2-40B4-BE49-F238E27FC236}">
                  <a16:creationId xmlns:a16="http://schemas.microsoft.com/office/drawing/2014/main" id="{BFB53EF5-9DF8-4547-B1CB-6A91FF331193}"/>
                </a:ext>
              </a:extLst>
            </p:cNvPr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1889;p39">
              <a:extLst>
                <a:ext uri="{FF2B5EF4-FFF2-40B4-BE49-F238E27FC236}">
                  <a16:creationId xmlns:a16="http://schemas.microsoft.com/office/drawing/2014/main" id="{3FE85F05-57BA-4429-9E00-1FCEB9F42861}"/>
                </a:ext>
              </a:extLst>
            </p:cNvPr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1890;p39">
              <a:extLst>
                <a:ext uri="{FF2B5EF4-FFF2-40B4-BE49-F238E27FC236}">
                  <a16:creationId xmlns:a16="http://schemas.microsoft.com/office/drawing/2014/main" id="{B6CFE358-831D-4CEF-BE56-115515DD2FA0}"/>
                </a:ext>
              </a:extLst>
            </p:cNvPr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1891;p39">
              <a:extLst>
                <a:ext uri="{FF2B5EF4-FFF2-40B4-BE49-F238E27FC236}">
                  <a16:creationId xmlns:a16="http://schemas.microsoft.com/office/drawing/2014/main" id="{48BF25B2-A1DC-40D9-81E1-252E57C1EFC6}"/>
                </a:ext>
              </a:extLst>
            </p:cNvPr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1892;p39">
              <a:extLst>
                <a:ext uri="{FF2B5EF4-FFF2-40B4-BE49-F238E27FC236}">
                  <a16:creationId xmlns:a16="http://schemas.microsoft.com/office/drawing/2014/main" id="{4A066249-1351-4286-B941-F882DBCDC344}"/>
                </a:ext>
              </a:extLst>
            </p:cNvPr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1893;p39">
              <a:extLst>
                <a:ext uri="{FF2B5EF4-FFF2-40B4-BE49-F238E27FC236}">
                  <a16:creationId xmlns:a16="http://schemas.microsoft.com/office/drawing/2014/main" id="{4D0F27EF-AC4F-4701-BDC8-C84DA586205A}"/>
                </a:ext>
              </a:extLst>
            </p:cNvPr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1894;p39">
              <a:extLst>
                <a:ext uri="{FF2B5EF4-FFF2-40B4-BE49-F238E27FC236}">
                  <a16:creationId xmlns:a16="http://schemas.microsoft.com/office/drawing/2014/main" id="{D0150D57-1189-475D-B2FF-175F389A78DB}"/>
                </a:ext>
              </a:extLst>
            </p:cNvPr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1895;p39">
              <a:extLst>
                <a:ext uri="{FF2B5EF4-FFF2-40B4-BE49-F238E27FC236}">
                  <a16:creationId xmlns:a16="http://schemas.microsoft.com/office/drawing/2014/main" id="{794031E5-AEAF-4B11-8A6E-8B20CDD8DC63}"/>
                </a:ext>
              </a:extLst>
            </p:cNvPr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1896;p39">
              <a:extLst>
                <a:ext uri="{FF2B5EF4-FFF2-40B4-BE49-F238E27FC236}">
                  <a16:creationId xmlns:a16="http://schemas.microsoft.com/office/drawing/2014/main" id="{DF9C14EA-B766-4DEC-B952-32CC51A30A37}"/>
                </a:ext>
              </a:extLst>
            </p:cNvPr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1897;p39">
              <a:extLst>
                <a:ext uri="{FF2B5EF4-FFF2-40B4-BE49-F238E27FC236}">
                  <a16:creationId xmlns:a16="http://schemas.microsoft.com/office/drawing/2014/main" id="{FC1B9C23-CF8C-4890-BCD4-48ED953C753C}"/>
                </a:ext>
              </a:extLst>
            </p:cNvPr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1898;p39">
              <a:extLst>
                <a:ext uri="{FF2B5EF4-FFF2-40B4-BE49-F238E27FC236}">
                  <a16:creationId xmlns:a16="http://schemas.microsoft.com/office/drawing/2014/main" id="{8595220D-1275-4394-9F2B-CD4B3227BE82}"/>
                </a:ext>
              </a:extLst>
            </p:cNvPr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1899;p39">
              <a:extLst>
                <a:ext uri="{FF2B5EF4-FFF2-40B4-BE49-F238E27FC236}">
                  <a16:creationId xmlns:a16="http://schemas.microsoft.com/office/drawing/2014/main" id="{1B4F8712-D0AE-479E-9740-B63E4FA09D74}"/>
                </a:ext>
              </a:extLst>
            </p:cNvPr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1900;p39">
              <a:extLst>
                <a:ext uri="{FF2B5EF4-FFF2-40B4-BE49-F238E27FC236}">
                  <a16:creationId xmlns:a16="http://schemas.microsoft.com/office/drawing/2014/main" id="{11070108-6A37-4C2D-86E6-534D9120C214}"/>
                </a:ext>
              </a:extLst>
            </p:cNvPr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1901;p39">
              <a:extLst>
                <a:ext uri="{FF2B5EF4-FFF2-40B4-BE49-F238E27FC236}">
                  <a16:creationId xmlns:a16="http://schemas.microsoft.com/office/drawing/2014/main" id="{CC1F2060-BFF7-4BC9-86B4-14D0B7E34911}"/>
                </a:ext>
              </a:extLst>
            </p:cNvPr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1902;p39">
              <a:extLst>
                <a:ext uri="{FF2B5EF4-FFF2-40B4-BE49-F238E27FC236}">
                  <a16:creationId xmlns:a16="http://schemas.microsoft.com/office/drawing/2014/main" id="{626B4ABB-3436-4E3A-8108-E01F0707A790}"/>
                </a:ext>
              </a:extLst>
            </p:cNvPr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1903;p39">
              <a:extLst>
                <a:ext uri="{FF2B5EF4-FFF2-40B4-BE49-F238E27FC236}">
                  <a16:creationId xmlns:a16="http://schemas.microsoft.com/office/drawing/2014/main" id="{B1C128D6-CC69-4FD7-A2DD-A0316B394D3D}"/>
                </a:ext>
              </a:extLst>
            </p:cNvPr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1904;p39">
              <a:extLst>
                <a:ext uri="{FF2B5EF4-FFF2-40B4-BE49-F238E27FC236}">
                  <a16:creationId xmlns:a16="http://schemas.microsoft.com/office/drawing/2014/main" id="{439BDFAD-6E65-49EC-AEDC-D28704DEB1F3}"/>
                </a:ext>
              </a:extLst>
            </p:cNvPr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1905;p39">
              <a:extLst>
                <a:ext uri="{FF2B5EF4-FFF2-40B4-BE49-F238E27FC236}">
                  <a16:creationId xmlns:a16="http://schemas.microsoft.com/office/drawing/2014/main" id="{BD5C11FF-D9A8-4456-9DB3-BE63F1722F9F}"/>
                </a:ext>
              </a:extLst>
            </p:cNvPr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1906;p39">
              <a:extLst>
                <a:ext uri="{FF2B5EF4-FFF2-40B4-BE49-F238E27FC236}">
                  <a16:creationId xmlns:a16="http://schemas.microsoft.com/office/drawing/2014/main" id="{84BB91CA-F2FE-42F3-A458-6289A8905AC1}"/>
                </a:ext>
              </a:extLst>
            </p:cNvPr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1907;p39">
              <a:extLst>
                <a:ext uri="{FF2B5EF4-FFF2-40B4-BE49-F238E27FC236}">
                  <a16:creationId xmlns:a16="http://schemas.microsoft.com/office/drawing/2014/main" id="{5D1234EE-8FF4-4E37-A7FF-28536E6F9EEA}"/>
                </a:ext>
              </a:extLst>
            </p:cNvPr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1908;p39">
              <a:extLst>
                <a:ext uri="{FF2B5EF4-FFF2-40B4-BE49-F238E27FC236}">
                  <a16:creationId xmlns:a16="http://schemas.microsoft.com/office/drawing/2014/main" id="{E4CA4F80-74C5-410C-BA57-865A43E3A175}"/>
                </a:ext>
              </a:extLst>
            </p:cNvPr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1909;p39">
              <a:extLst>
                <a:ext uri="{FF2B5EF4-FFF2-40B4-BE49-F238E27FC236}">
                  <a16:creationId xmlns:a16="http://schemas.microsoft.com/office/drawing/2014/main" id="{D1B0A653-CA4D-451F-AB78-0E8401098A78}"/>
                </a:ext>
              </a:extLst>
            </p:cNvPr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1910;p39">
              <a:extLst>
                <a:ext uri="{FF2B5EF4-FFF2-40B4-BE49-F238E27FC236}">
                  <a16:creationId xmlns:a16="http://schemas.microsoft.com/office/drawing/2014/main" id="{2450A30C-6606-45E6-A708-02EB93E6DCC2}"/>
                </a:ext>
              </a:extLst>
            </p:cNvPr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1911;p39">
              <a:extLst>
                <a:ext uri="{FF2B5EF4-FFF2-40B4-BE49-F238E27FC236}">
                  <a16:creationId xmlns:a16="http://schemas.microsoft.com/office/drawing/2014/main" id="{882D22AD-FBF1-4674-8E83-35C35B6AFE69}"/>
                </a:ext>
              </a:extLst>
            </p:cNvPr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1912;p39">
              <a:extLst>
                <a:ext uri="{FF2B5EF4-FFF2-40B4-BE49-F238E27FC236}">
                  <a16:creationId xmlns:a16="http://schemas.microsoft.com/office/drawing/2014/main" id="{B97064A4-2A16-4AD2-948D-D4CF78AB28ED}"/>
                </a:ext>
              </a:extLst>
            </p:cNvPr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1913;p39">
              <a:extLst>
                <a:ext uri="{FF2B5EF4-FFF2-40B4-BE49-F238E27FC236}">
                  <a16:creationId xmlns:a16="http://schemas.microsoft.com/office/drawing/2014/main" id="{326E4FD3-256C-4A31-BFDD-867ABD7918B6}"/>
                </a:ext>
              </a:extLst>
            </p:cNvPr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1914;p39">
              <a:extLst>
                <a:ext uri="{FF2B5EF4-FFF2-40B4-BE49-F238E27FC236}">
                  <a16:creationId xmlns:a16="http://schemas.microsoft.com/office/drawing/2014/main" id="{B99939DD-CE98-48CC-96B9-68630131BB36}"/>
                </a:ext>
              </a:extLst>
            </p:cNvPr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1915;p39">
              <a:extLst>
                <a:ext uri="{FF2B5EF4-FFF2-40B4-BE49-F238E27FC236}">
                  <a16:creationId xmlns:a16="http://schemas.microsoft.com/office/drawing/2014/main" id="{6A001287-CBAE-4CF4-B50C-E47B52A057B0}"/>
                </a:ext>
              </a:extLst>
            </p:cNvPr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1916;p39">
              <a:extLst>
                <a:ext uri="{FF2B5EF4-FFF2-40B4-BE49-F238E27FC236}">
                  <a16:creationId xmlns:a16="http://schemas.microsoft.com/office/drawing/2014/main" id="{2C029BD3-4184-45C9-BC26-3EA4669E49D4}"/>
                </a:ext>
              </a:extLst>
            </p:cNvPr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1917;p39">
              <a:extLst>
                <a:ext uri="{FF2B5EF4-FFF2-40B4-BE49-F238E27FC236}">
                  <a16:creationId xmlns:a16="http://schemas.microsoft.com/office/drawing/2014/main" id="{D7271C72-F777-481F-BB58-50A4D8CDAFAC}"/>
                </a:ext>
              </a:extLst>
            </p:cNvPr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1918;p39">
              <a:extLst>
                <a:ext uri="{FF2B5EF4-FFF2-40B4-BE49-F238E27FC236}">
                  <a16:creationId xmlns:a16="http://schemas.microsoft.com/office/drawing/2014/main" id="{2CF22B8E-F909-4BDA-97CE-EEB8EB9AAF33}"/>
                </a:ext>
              </a:extLst>
            </p:cNvPr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1919;p39">
              <a:extLst>
                <a:ext uri="{FF2B5EF4-FFF2-40B4-BE49-F238E27FC236}">
                  <a16:creationId xmlns:a16="http://schemas.microsoft.com/office/drawing/2014/main" id="{F8221290-538C-42BA-9F0A-084038E5FA0F}"/>
                </a:ext>
              </a:extLst>
            </p:cNvPr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1920;p39">
              <a:extLst>
                <a:ext uri="{FF2B5EF4-FFF2-40B4-BE49-F238E27FC236}">
                  <a16:creationId xmlns:a16="http://schemas.microsoft.com/office/drawing/2014/main" id="{9F6C85B6-FDB3-4A85-BBBA-56F3B29B4CB4}"/>
                </a:ext>
              </a:extLst>
            </p:cNvPr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1921;p39">
              <a:extLst>
                <a:ext uri="{FF2B5EF4-FFF2-40B4-BE49-F238E27FC236}">
                  <a16:creationId xmlns:a16="http://schemas.microsoft.com/office/drawing/2014/main" id="{21AA8EF0-C94D-4B37-BFCD-DACEEE247A39}"/>
                </a:ext>
              </a:extLst>
            </p:cNvPr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1922;p39">
              <a:extLst>
                <a:ext uri="{FF2B5EF4-FFF2-40B4-BE49-F238E27FC236}">
                  <a16:creationId xmlns:a16="http://schemas.microsoft.com/office/drawing/2014/main" id="{A02A607E-88E0-4EFE-8C6F-BBCC10F42065}"/>
                </a:ext>
              </a:extLst>
            </p:cNvPr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1923;p39">
              <a:extLst>
                <a:ext uri="{FF2B5EF4-FFF2-40B4-BE49-F238E27FC236}">
                  <a16:creationId xmlns:a16="http://schemas.microsoft.com/office/drawing/2014/main" id="{CD168790-DCFD-4B61-9A4B-CBCF548CD062}"/>
                </a:ext>
              </a:extLst>
            </p:cNvPr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1924;p39">
              <a:extLst>
                <a:ext uri="{FF2B5EF4-FFF2-40B4-BE49-F238E27FC236}">
                  <a16:creationId xmlns:a16="http://schemas.microsoft.com/office/drawing/2014/main" id="{8C05F437-60ED-4837-8569-6C099333D16B}"/>
                </a:ext>
              </a:extLst>
            </p:cNvPr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1925;p39">
              <a:extLst>
                <a:ext uri="{FF2B5EF4-FFF2-40B4-BE49-F238E27FC236}">
                  <a16:creationId xmlns:a16="http://schemas.microsoft.com/office/drawing/2014/main" id="{E2827026-5067-44B3-AFB9-E7631283CB38}"/>
                </a:ext>
              </a:extLst>
            </p:cNvPr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1926;p39">
              <a:extLst>
                <a:ext uri="{FF2B5EF4-FFF2-40B4-BE49-F238E27FC236}">
                  <a16:creationId xmlns:a16="http://schemas.microsoft.com/office/drawing/2014/main" id="{EBCEF1CF-1055-4048-96A7-01F6B6C9DDE1}"/>
                </a:ext>
              </a:extLst>
            </p:cNvPr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1927;p39">
              <a:extLst>
                <a:ext uri="{FF2B5EF4-FFF2-40B4-BE49-F238E27FC236}">
                  <a16:creationId xmlns:a16="http://schemas.microsoft.com/office/drawing/2014/main" id="{6D95334C-2FC2-4087-8392-18245935B4FF}"/>
                </a:ext>
              </a:extLst>
            </p:cNvPr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1928;p39">
              <a:extLst>
                <a:ext uri="{FF2B5EF4-FFF2-40B4-BE49-F238E27FC236}">
                  <a16:creationId xmlns:a16="http://schemas.microsoft.com/office/drawing/2014/main" id="{908A81EA-0AA6-4A3D-BE7D-55749872ADE0}"/>
                </a:ext>
              </a:extLst>
            </p:cNvPr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1929;p39">
              <a:extLst>
                <a:ext uri="{FF2B5EF4-FFF2-40B4-BE49-F238E27FC236}">
                  <a16:creationId xmlns:a16="http://schemas.microsoft.com/office/drawing/2014/main" id="{7E8270B5-7ECB-4193-A112-20EBA4E0C6DE}"/>
                </a:ext>
              </a:extLst>
            </p:cNvPr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1930;p39">
              <a:extLst>
                <a:ext uri="{FF2B5EF4-FFF2-40B4-BE49-F238E27FC236}">
                  <a16:creationId xmlns:a16="http://schemas.microsoft.com/office/drawing/2014/main" id="{0BB326B7-AC6F-438B-BE3C-FC3F58C0E7C0}"/>
                </a:ext>
              </a:extLst>
            </p:cNvPr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1931;p39">
              <a:extLst>
                <a:ext uri="{FF2B5EF4-FFF2-40B4-BE49-F238E27FC236}">
                  <a16:creationId xmlns:a16="http://schemas.microsoft.com/office/drawing/2014/main" id="{4C9F6CE5-FA17-4748-A9CD-BAA55F63B586}"/>
                </a:ext>
              </a:extLst>
            </p:cNvPr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1932;p39">
              <a:extLst>
                <a:ext uri="{FF2B5EF4-FFF2-40B4-BE49-F238E27FC236}">
                  <a16:creationId xmlns:a16="http://schemas.microsoft.com/office/drawing/2014/main" id="{0C195391-84DF-4296-AE66-8E959C6A28CE}"/>
                </a:ext>
              </a:extLst>
            </p:cNvPr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1933;p39">
              <a:extLst>
                <a:ext uri="{FF2B5EF4-FFF2-40B4-BE49-F238E27FC236}">
                  <a16:creationId xmlns:a16="http://schemas.microsoft.com/office/drawing/2014/main" id="{8840FC6B-B002-49CE-826B-83501CFC0190}"/>
                </a:ext>
              </a:extLst>
            </p:cNvPr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1934;p39">
              <a:extLst>
                <a:ext uri="{FF2B5EF4-FFF2-40B4-BE49-F238E27FC236}">
                  <a16:creationId xmlns:a16="http://schemas.microsoft.com/office/drawing/2014/main" id="{1CECC128-0C34-460A-B611-1D9039E7B668}"/>
                </a:ext>
              </a:extLst>
            </p:cNvPr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1935;p39">
              <a:extLst>
                <a:ext uri="{FF2B5EF4-FFF2-40B4-BE49-F238E27FC236}">
                  <a16:creationId xmlns:a16="http://schemas.microsoft.com/office/drawing/2014/main" id="{BE221CCF-DAC4-4074-8F3E-F70D988DC9D1}"/>
                </a:ext>
              </a:extLst>
            </p:cNvPr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1936;p39">
              <a:extLst>
                <a:ext uri="{FF2B5EF4-FFF2-40B4-BE49-F238E27FC236}">
                  <a16:creationId xmlns:a16="http://schemas.microsoft.com/office/drawing/2014/main" id="{53E33CF3-B277-4417-B16F-8B8192F963A0}"/>
                </a:ext>
              </a:extLst>
            </p:cNvPr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1937;p39">
              <a:extLst>
                <a:ext uri="{FF2B5EF4-FFF2-40B4-BE49-F238E27FC236}">
                  <a16:creationId xmlns:a16="http://schemas.microsoft.com/office/drawing/2014/main" id="{EBE7F188-6E27-4EB0-8EB1-79A685FF77BB}"/>
                </a:ext>
              </a:extLst>
            </p:cNvPr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1938;p39">
              <a:extLst>
                <a:ext uri="{FF2B5EF4-FFF2-40B4-BE49-F238E27FC236}">
                  <a16:creationId xmlns:a16="http://schemas.microsoft.com/office/drawing/2014/main" id="{8CA3BF57-A6C1-4F46-9A47-02AD25E78AD0}"/>
                </a:ext>
              </a:extLst>
            </p:cNvPr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1939;p39">
              <a:extLst>
                <a:ext uri="{FF2B5EF4-FFF2-40B4-BE49-F238E27FC236}">
                  <a16:creationId xmlns:a16="http://schemas.microsoft.com/office/drawing/2014/main" id="{4A93B27A-A3CF-40AB-9B03-4E78EDBA3AD7}"/>
                </a:ext>
              </a:extLst>
            </p:cNvPr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1940;p39">
              <a:extLst>
                <a:ext uri="{FF2B5EF4-FFF2-40B4-BE49-F238E27FC236}">
                  <a16:creationId xmlns:a16="http://schemas.microsoft.com/office/drawing/2014/main" id="{40C9A5EC-DF92-469B-9409-C7DA6C96C6AA}"/>
                </a:ext>
              </a:extLst>
            </p:cNvPr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1941;p39">
              <a:extLst>
                <a:ext uri="{FF2B5EF4-FFF2-40B4-BE49-F238E27FC236}">
                  <a16:creationId xmlns:a16="http://schemas.microsoft.com/office/drawing/2014/main" id="{157021EC-79BB-4B1D-AC87-F5C1258A0446}"/>
                </a:ext>
              </a:extLst>
            </p:cNvPr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1942;p39">
              <a:extLst>
                <a:ext uri="{FF2B5EF4-FFF2-40B4-BE49-F238E27FC236}">
                  <a16:creationId xmlns:a16="http://schemas.microsoft.com/office/drawing/2014/main" id="{EFABFB3B-B363-4692-A77B-49B5B43D6F46}"/>
                </a:ext>
              </a:extLst>
            </p:cNvPr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1943;p39">
              <a:extLst>
                <a:ext uri="{FF2B5EF4-FFF2-40B4-BE49-F238E27FC236}">
                  <a16:creationId xmlns:a16="http://schemas.microsoft.com/office/drawing/2014/main" id="{91D0A533-6739-49C2-9C1A-DDE41909F33B}"/>
                </a:ext>
              </a:extLst>
            </p:cNvPr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1944;p39">
              <a:extLst>
                <a:ext uri="{FF2B5EF4-FFF2-40B4-BE49-F238E27FC236}">
                  <a16:creationId xmlns:a16="http://schemas.microsoft.com/office/drawing/2014/main" id="{A9B9A683-DC94-43EC-9421-F595A6626D6B}"/>
                </a:ext>
              </a:extLst>
            </p:cNvPr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1945;p39">
              <a:extLst>
                <a:ext uri="{FF2B5EF4-FFF2-40B4-BE49-F238E27FC236}">
                  <a16:creationId xmlns:a16="http://schemas.microsoft.com/office/drawing/2014/main" id="{7515C233-521F-48E6-B6D9-00802B6E821A}"/>
                </a:ext>
              </a:extLst>
            </p:cNvPr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1946;p39">
              <a:extLst>
                <a:ext uri="{FF2B5EF4-FFF2-40B4-BE49-F238E27FC236}">
                  <a16:creationId xmlns:a16="http://schemas.microsoft.com/office/drawing/2014/main" id="{E0CCD674-7C14-4EAA-A9CB-B0DAEDAE49F0}"/>
                </a:ext>
              </a:extLst>
            </p:cNvPr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1947;p39">
              <a:extLst>
                <a:ext uri="{FF2B5EF4-FFF2-40B4-BE49-F238E27FC236}">
                  <a16:creationId xmlns:a16="http://schemas.microsoft.com/office/drawing/2014/main" id="{7D030B17-8578-423B-AEFE-711A3CBB2832}"/>
                </a:ext>
              </a:extLst>
            </p:cNvPr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1948;p39">
              <a:extLst>
                <a:ext uri="{FF2B5EF4-FFF2-40B4-BE49-F238E27FC236}">
                  <a16:creationId xmlns:a16="http://schemas.microsoft.com/office/drawing/2014/main" id="{B9D0D2BB-B027-4E10-AFEB-5B58D9679090}"/>
                </a:ext>
              </a:extLst>
            </p:cNvPr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1949;p39">
              <a:extLst>
                <a:ext uri="{FF2B5EF4-FFF2-40B4-BE49-F238E27FC236}">
                  <a16:creationId xmlns:a16="http://schemas.microsoft.com/office/drawing/2014/main" id="{F4CFA315-CB4E-49AC-801B-9A6FC62ABFBD}"/>
                </a:ext>
              </a:extLst>
            </p:cNvPr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1950;p39">
              <a:extLst>
                <a:ext uri="{FF2B5EF4-FFF2-40B4-BE49-F238E27FC236}">
                  <a16:creationId xmlns:a16="http://schemas.microsoft.com/office/drawing/2014/main" id="{DA1F55E1-08A1-4D48-A07D-60BDAD2A80AE}"/>
                </a:ext>
              </a:extLst>
            </p:cNvPr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1951;p39">
              <a:extLst>
                <a:ext uri="{FF2B5EF4-FFF2-40B4-BE49-F238E27FC236}">
                  <a16:creationId xmlns:a16="http://schemas.microsoft.com/office/drawing/2014/main" id="{47F466D9-2E7F-4673-8480-7047680DC2C9}"/>
                </a:ext>
              </a:extLst>
            </p:cNvPr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1952;p39">
              <a:extLst>
                <a:ext uri="{FF2B5EF4-FFF2-40B4-BE49-F238E27FC236}">
                  <a16:creationId xmlns:a16="http://schemas.microsoft.com/office/drawing/2014/main" id="{799C2E18-4E0E-4BE9-A00A-CAAA1AA742CD}"/>
                </a:ext>
              </a:extLst>
            </p:cNvPr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1953;p39">
              <a:extLst>
                <a:ext uri="{FF2B5EF4-FFF2-40B4-BE49-F238E27FC236}">
                  <a16:creationId xmlns:a16="http://schemas.microsoft.com/office/drawing/2014/main" id="{38899D85-13D5-4F61-939E-9CD3F07CC530}"/>
                </a:ext>
              </a:extLst>
            </p:cNvPr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1954;p39">
              <a:extLst>
                <a:ext uri="{FF2B5EF4-FFF2-40B4-BE49-F238E27FC236}">
                  <a16:creationId xmlns:a16="http://schemas.microsoft.com/office/drawing/2014/main" id="{B472E64D-4C38-427F-BA5C-75C4AFA09456}"/>
                </a:ext>
              </a:extLst>
            </p:cNvPr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1955;p39">
              <a:extLst>
                <a:ext uri="{FF2B5EF4-FFF2-40B4-BE49-F238E27FC236}">
                  <a16:creationId xmlns:a16="http://schemas.microsoft.com/office/drawing/2014/main" id="{534E7CEE-70D8-4FE6-A2D0-E2808E3E5CFC}"/>
                </a:ext>
              </a:extLst>
            </p:cNvPr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1956;p39">
              <a:extLst>
                <a:ext uri="{FF2B5EF4-FFF2-40B4-BE49-F238E27FC236}">
                  <a16:creationId xmlns:a16="http://schemas.microsoft.com/office/drawing/2014/main" id="{91DAFA99-9CEF-4F80-8D91-52D6B908A327}"/>
                </a:ext>
              </a:extLst>
            </p:cNvPr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1957;p39">
              <a:extLst>
                <a:ext uri="{FF2B5EF4-FFF2-40B4-BE49-F238E27FC236}">
                  <a16:creationId xmlns:a16="http://schemas.microsoft.com/office/drawing/2014/main" id="{A0F803D5-5FBD-4B48-8AC4-67D26CE6DDE4}"/>
                </a:ext>
              </a:extLst>
            </p:cNvPr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1958;p39">
              <a:extLst>
                <a:ext uri="{FF2B5EF4-FFF2-40B4-BE49-F238E27FC236}">
                  <a16:creationId xmlns:a16="http://schemas.microsoft.com/office/drawing/2014/main" id="{AB4BB1E3-C24E-4446-B70C-986F37620ED7}"/>
                </a:ext>
              </a:extLst>
            </p:cNvPr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1959;p39">
              <a:extLst>
                <a:ext uri="{FF2B5EF4-FFF2-40B4-BE49-F238E27FC236}">
                  <a16:creationId xmlns:a16="http://schemas.microsoft.com/office/drawing/2014/main" id="{3E41BB6D-1D1C-4730-AABA-4900069EA79C}"/>
                </a:ext>
              </a:extLst>
            </p:cNvPr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1960;p39">
              <a:extLst>
                <a:ext uri="{FF2B5EF4-FFF2-40B4-BE49-F238E27FC236}">
                  <a16:creationId xmlns:a16="http://schemas.microsoft.com/office/drawing/2014/main" id="{7871BBF0-52B8-4E11-B5CD-C9BB95504BC8}"/>
                </a:ext>
              </a:extLst>
            </p:cNvPr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1961;p39">
              <a:extLst>
                <a:ext uri="{FF2B5EF4-FFF2-40B4-BE49-F238E27FC236}">
                  <a16:creationId xmlns:a16="http://schemas.microsoft.com/office/drawing/2014/main" id="{D7559030-43CA-4E30-B7E6-CFD260A71127}"/>
                </a:ext>
              </a:extLst>
            </p:cNvPr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1962;p39">
              <a:extLst>
                <a:ext uri="{FF2B5EF4-FFF2-40B4-BE49-F238E27FC236}">
                  <a16:creationId xmlns:a16="http://schemas.microsoft.com/office/drawing/2014/main" id="{C52A630B-ABCD-470A-A9DC-59B3434FCD36}"/>
                </a:ext>
              </a:extLst>
            </p:cNvPr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1963;p39">
              <a:extLst>
                <a:ext uri="{FF2B5EF4-FFF2-40B4-BE49-F238E27FC236}">
                  <a16:creationId xmlns:a16="http://schemas.microsoft.com/office/drawing/2014/main" id="{A68FFB24-4BA7-42AB-8D66-0B85801B8AC1}"/>
                </a:ext>
              </a:extLst>
            </p:cNvPr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1964;p39">
              <a:extLst>
                <a:ext uri="{FF2B5EF4-FFF2-40B4-BE49-F238E27FC236}">
                  <a16:creationId xmlns:a16="http://schemas.microsoft.com/office/drawing/2014/main" id="{3B45C00C-4EC1-4DF6-9938-C2B0547853F1}"/>
                </a:ext>
              </a:extLst>
            </p:cNvPr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1965;p39">
              <a:extLst>
                <a:ext uri="{FF2B5EF4-FFF2-40B4-BE49-F238E27FC236}">
                  <a16:creationId xmlns:a16="http://schemas.microsoft.com/office/drawing/2014/main" id="{4A2770BB-8C8D-4125-BE21-2717A51841DC}"/>
                </a:ext>
              </a:extLst>
            </p:cNvPr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1966;p39">
              <a:extLst>
                <a:ext uri="{FF2B5EF4-FFF2-40B4-BE49-F238E27FC236}">
                  <a16:creationId xmlns:a16="http://schemas.microsoft.com/office/drawing/2014/main" id="{714BDEA1-C161-463F-96A8-1C17FC75C1AC}"/>
                </a:ext>
              </a:extLst>
            </p:cNvPr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1967;p39">
              <a:extLst>
                <a:ext uri="{FF2B5EF4-FFF2-40B4-BE49-F238E27FC236}">
                  <a16:creationId xmlns:a16="http://schemas.microsoft.com/office/drawing/2014/main" id="{EF1F96A9-1963-4076-89B2-7ABF3A316A55}"/>
                </a:ext>
              </a:extLst>
            </p:cNvPr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1968;p39">
              <a:extLst>
                <a:ext uri="{FF2B5EF4-FFF2-40B4-BE49-F238E27FC236}">
                  <a16:creationId xmlns:a16="http://schemas.microsoft.com/office/drawing/2014/main" id="{57D1BFB9-3AFD-4037-9903-2CB457CDABC0}"/>
                </a:ext>
              </a:extLst>
            </p:cNvPr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1969;p39">
              <a:extLst>
                <a:ext uri="{FF2B5EF4-FFF2-40B4-BE49-F238E27FC236}">
                  <a16:creationId xmlns:a16="http://schemas.microsoft.com/office/drawing/2014/main" id="{B18E7EEB-E75C-4DC5-9BF4-2D3DC6C23B8C}"/>
                </a:ext>
              </a:extLst>
            </p:cNvPr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1970;p39">
              <a:extLst>
                <a:ext uri="{FF2B5EF4-FFF2-40B4-BE49-F238E27FC236}">
                  <a16:creationId xmlns:a16="http://schemas.microsoft.com/office/drawing/2014/main" id="{CD18A8CA-8952-41BE-BBFA-7F139943ABB3}"/>
                </a:ext>
              </a:extLst>
            </p:cNvPr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1971;p39">
              <a:extLst>
                <a:ext uri="{FF2B5EF4-FFF2-40B4-BE49-F238E27FC236}">
                  <a16:creationId xmlns:a16="http://schemas.microsoft.com/office/drawing/2014/main" id="{606D99B2-8959-453F-AD5D-9E911FDD2873}"/>
                </a:ext>
              </a:extLst>
            </p:cNvPr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1972;p39">
              <a:extLst>
                <a:ext uri="{FF2B5EF4-FFF2-40B4-BE49-F238E27FC236}">
                  <a16:creationId xmlns:a16="http://schemas.microsoft.com/office/drawing/2014/main" id="{37E84BC8-C61E-4F1B-B122-27C84061E2A8}"/>
                </a:ext>
              </a:extLst>
            </p:cNvPr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1973;p39">
              <a:extLst>
                <a:ext uri="{FF2B5EF4-FFF2-40B4-BE49-F238E27FC236}">
                  <a16:creationId xmlns:a16="http://schemas.microsoft.com/office/drawing/2014/main" id="{8FBF7B67-0931-4E5A-9611-FA44710177E1}"/>
                </a:ext>
              </a:extLst>
            </p:cNvPr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1974;p39">
              <a:extLst>
                <a:ext uri="{FF2B5EF4-FFF2-40B4-BE49-F238E27FC236}">
                  <a16:creationId xmlns:a16="http://schemas.microsoft.com/office/drawing/2014/main" id="{796A21E0-D1AA-4A96-A03E-90AA4BDF2BE1}"/>
                </a:ext>
              </a:extLst>
            </p:cNvPr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1975;p39">
              <a:extLst>
                <a:ext uri="{FF2B5EF4-FFF2-40B4-BE49-F238E27FC236}">
                  <a16:creationId xmlns:a16="http://schemas.microsoft.com/office/drawing/2014/main" id="{D8C500C3-6456-471F-92F9-8ACC1D8E2BAB}"/>
                </a:ext>
              </a:extLst>
            </p:cNvPr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1976;p39">
              <a:extLst>
                <a:ext uri="{FF2B5EF4-FFF2-40B4-BE49-F238E27FC236}">
                  <a16:creationId xmlns:a16="http://schemas.microsoft.com/office/drawing/2014/main" id="{63AAC7B0-C692-477A-988F-978206C9A5BF}"/>
                </a:ext>
              </a:extLst>
            </p:cNvPr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1977;p39">
              <a:extLst>
                <a:ext uri="{FF2B5EF4-FFF2-40B4-BE49-F238E27FC236}">
                  <a16:creationId xmlns:a16="http://schemas.microsoft.com/office/drawing/2014/main" id="{70C4CE5F-8E24-441C-8DC3-8D94568022F9}"/>
                </a:ext>
              </a:extLst>
            </p:cNvPr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1978;p39">
              <a:extLst>
                <a:ext uri="{FF2B5EF4-FFF2-40B4-BE49-F238E27FC236}">
                  <a16:creationId xmlns:a16="http://schemas.microsoft.com/office/drawing/2014/main" id="{CC8B5D4B-164B-444C-9D36-3CE9D442EEAE}"/>
                </a:ext>
              </a:extLst>
            </p:cNvPr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1979;p39">
              <a:extLst>
                <a:ext uri="{FF2B5EF4-FFF2-40B4-BE49-F238E27FC236}">
                  <a16:creationId xmlns:a16="http://schemas.microsoft.com/office/drawing/2014/main" id="{A05FB31E-6D2F-401C-803C-EAC3E8B0BBC2}"/>
                </a:ext>
              </a:extLst>
            </p:cNvPr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1980;p39">
              <a:extLst>
                <a:ext uri="{FF2B5EF4-FFF2-40B4-BE49-F238E27FC236}">
                  <a16:creationId xmlns:a16="http://schemas.microsoft.com/office/drawing/2014/main" id="{B51EB66D-D77A-47D6-8EDF-BEF21C4CD18F}"/>
                </a:ext>
              </a:extLst>
            </p:cNvPr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1981;p39">
              <a:extLst>
                <a:ext uri="{FF2B5EF4-FFF2-40B4-BE49-F238E27FC236}">
                  <a16:creationId xmlns:a16="http://schemas.microsoft.com/office/drawing/2014/main" id="{BE8E3670-8137-4E71-9717-42A5638A8D42}"/>
                </a:ext>
              </a:extLst>
            </p:cNvPr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1982;p39">
              <a:extLst>
                <a:ext uri="{FF2B5EF4-FFF2-40B4-BE49-F238E27FC236}">
                  <a16:creationId xmlns:a16="http://schemas.microsoft.com/office/drawing/2014/main" id="{A6E68154-EF5D-4F96-9C5B-84A233E02E17}"/>
                </a:ext>
              </a:extLst>
            </p:cNvPr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1983;p39">
              <a:extLst>
                <a:ext uri="{FF2B5EF4-FFF2-40B4-BE49-F238E27FC236}">
                  <a16:creationId xmlns:a16="http://schemas.microsoft.com/office/drawing/2014/main" id="{BD3B8DDA-827F-4744-B10B-59D853F97405}"/>
                </a:ext>
              </a:extLst>
            </p:cNvPr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1984;p39">
              <a:extLst>
                <a:ext uri="{FF2B5EF4-FFF2-40B4-BE49-F238E27FC236}">
                  <a16:creationId xmlns:a16="http://schemas.microsoft.com/office/drawing/2014/main" id="{13DB0233-CF39-4A7B-8D87-FF6B6D1E1FA5}"/>
                </a:ext>
              </a:extLst>
            </p:cNvPr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1985;p39">
              <a:extLst>
                <a:ext uri="{FF2B5EF4-FFF2-40B4-BE49-F238E27FC236}">
                  <a16:creationId xmlns:a16="http://schemas.microsoft.com/office/drawing/2014/main" id="{617391A2-A6F1-43C1-94DC-F24F15371936}"/>
                </a:ext>
              </a:extLst>
            </p:cNvPr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1986;p39">
              <a:extLst>
                <a:ext uri="{FF2B5EF4-FFF2-40B4-BE49-F238E27FC236}">
                  <a16:creationId xmlns:a16="http://schemas.microsoft.com/office/drawing/2014/main" id="{816BCA9A-75E2-4D56-85E9-1C8E91DA4E51}"/>
                </a:ext>
              </a:extLst>
            </p:cNvPr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1987;p39">
              <a:extLst>
                <a:ext uri="{FF2B5EF4-FFF2-40B4-BE49-F238E27FC236}">
                  <a16:creationId xmlns:a16="http://schemas.microsoft.com/office/drawing/2014/main" id="{478F6626-1009-4723-A6BB-3EC6920F8F80}"/>
                </a:ext>
              </a:extLst>
            </p:cNvPr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1988;p39">
              <a:extLst>
                <a:ext uri="{FF2B5EF4-FFF2-40B4-BE49-F238E27FC236}">
                  <a16:creationId xmlns:a16="http://schemas.microsoft.com/office/drawing/2014/main" id="{FBD28D06-E9B1-4C39-A1A5-A52FB43A6DE6}"/>
                </a:ext>
              </a:extLst>
            </p:cNvPr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1989;p39">
              <a:extLst>
                <a:ext uri="{FF2B5EF4-FFF2-40B4-BE49-F238E27FC236}">
                  <a16:creationId xmlns:a16="http://schemas.microsoft.com/office/drawing/2014/main" id="{3D3AFE70-F3D0-4BBA-8D1E-93284BAA64C4}"/>
                </a:ext>
              </a:extLst>
            </p:cNvPr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1990;p39">
              <a:extLst>
                <a:ext uri="{FF2B5EF4-FFF2-40B4-BE49-F238E27FC236}">
                  <a16:creationId xmlns:a16="http://schemas.microsoft.com/office/drawing/2014/main" id="{A7442064-648E-400D-A8CE-D5CDB7668ABC}"/>
                </a:ext>
              </a:extLst>
            </p:cNvPr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1991;p39">
              <a:extLst>
                <a:ext uri="{FF2B5EF4-FFF2-40B4-BE49-F238E27FC236}">
                  <a16:creationId xmlns:a16="http://schemas.microsoft.com/office/drawing/2014/main" id="{E9A90844-7F0C-4791-972D-7C7C51D52785}"/>
                </a:ext>
              </a:extLst>
            </p:cNvPr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1992;p39">
              <a:extLst>
                <a:ext uri="{FF2B5EF4-FFF2-40B4-BE49-F238E27FC236}">
                  <a16:creationId xmlns:a16="http://schemas.microsoft.com/office/drawing/2014/main" id="{264FBE66-3CFD-4149-8C87-F1D2CEBBE0A8}"/>
                </a:ext>
              </a:extLst>
            </p:cNvPr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1993;p39">
              <a:extLst>
                <a:ext uri="{FF2B5EF4-FFF2-40B4-BE49-F238E27FC236}">
                  <a16:creationId xmlns:a16="http://schemas.microsoft.com/office/drawing/2014/main" id="{7C0CBFF6-2451-4A83-A8D4-0EA581C2D530}"/>
                </a:ext>
              </a:extLst>
            </p:cNvPr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1994;p39">
              <a:extLst>
                <a:ext uri="{FF2B5EF4-FFF2-40B4-BE49-F238E27FC236}">
                  <a16:creationId xmlns:a16="http://schemas.microsoft.com/office/drawing/2014/main" id="{DC23EC9F-CEBC-4C9F-B619-B3F9622C3A0C}"/>
                </a:ext>
              </a:extLst>
            </p:cNvPr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1995;p39">
              <a:extLst>
                <a:ext uri="{FF2B5EF4-FFF2-40B4-BE49-F238E27FC236}">
                  <a16:creationId xmlns:a16="http://schemas.microsoft.com/office/drawing/2014/main" id="{BB8714F6-D62E-4080-AC77-04A3C54E66B3}"/>
                </a:ext>
              </a:extLst>
            </p:cNvPr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1996;p39">
              <a:extLst>
                <a:ext uri="{FF2B5EF4-FFF2-40B4-BE49-F238E27FC236}">
                  <a16:creationId xmlns:a16="http://schemas.microsoft.com/office/drawing/2014/main" id="{773C59AE-D0EC-47D9-9253-8B0445F6B050}"/>
                </a:ext>
              </a:extLst>
            </p:cNvPr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1997;p39">
              <a:extLst>
                <a:ext uri="{FF2B5EF4-FFF2-40B4-BE49-F238E27FC236}">
                  <a16:creationId xmlns:a16="http://schemas.microsoft.com/office/drawing/2014/main" id="{6E62345C-EE21-47D2-A836-C78F028ABCC1}"/>
                </a:ext>
              </a:extLst>
            </p:cNvPr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1998;p39">
              <a:extLst>
                <a:ext uri="{FF2B5EF4-FFF2-40B4-BE49-F238E27FC236}">
                  <a16:creationId xmlns:a16="http://schemas.microsoft.com/office/drawing/2014/main" id="{5BB4614D-426C-4A74-AF82-ED7A8A3E4CAD}"/>
                </a:ext>
              </a:extLst>
            </p:cNvPr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1999;p39">
              <a:extLst>
                <a:ext uri="{FF2B5EF4-FFF2-40B4-BE49-F238E27FC236}">
                  <a16:creationId xmlns:a16="http://schemas.microsoft.com/office/drawing/2014/main" id="{9FD2642D-2570-4E40-80DE-4CEB0FA33D8D}"/>
                </a:ext>
              </a:extLst>
            </p:cNvPr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000;p39">
              <a:extLst>
                <a:ext uri="{FF2B5EF4-FFF2-40B4-BE49-F238E27FC236}">
                  <a16:creationId xmlns:a16="http://schemas.microsoft.com/office/drawing/2014/main" id="{1290F891-D461-4D3D-B4F1-1D6553CFBEE5}"/>
                </a:ext>
              </a:extLst>
            </p:cNvPr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001;p39">
              <a:extLst>
                <a:ext uri="{FF2B5EF4-FFF2-40B4-BE49-F238E27FC236}">
                  <a16:creationId xmlns:a16="http://schemas.microsoft.com/office/drawing/2014/main" id="{80AB541A-915B-4210-97B1-ACFE0773518E}"/>
                </a:ext>
              </a:extLst>
            </p:cNvPr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002;p39">
              <a:extLst>
                <a:ext uri="{FF2B5EF4-FFF2-40B4-BE49-F238E27FC236}">
                  <a16:creationId xmlns:a16="http://schemas.microsoft.com/office/drawing/2014/main" id="{28C35C8F-FB29-4D30-A488-EE487E525F32}"/>
                </a:ext>
              </a:extLst>
            </p:cNvPr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003;p39">
              <a:extLst>
                <a:ext uri="{FF2B5EF4-FFF2-40B4-BE49-F238E27FC236}">
                  <a16:creationId xmlns:a16="http://schemas.microsoft.com/office/drawing/2014/main" id="{F8D2AF11-5A61-44DB-8844-D52CE7BDFDD1}"/>
                </a:ext>
              </a:extLst>
            </p:cNvPr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004;p39">
              <a:extLst>
                <a:ext uri="{FF2B5EF4-FFF2-40B4-BE49-F238E27FC236}">
                  <a16:creationId xmlns:a16="http://schemas.microsoft.com/office/drawing/2014/main" id="{DAECD380-5E2C-4ABC-A3E6-1003FBC4AC50}"/>
                </a:ext>
              </a:extLst>
            </p:cNvPr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005;p39">
              <a:extLst>
                <a:ext uri="{FF2B5EF4-FFF2-40B4-BE49-F238E27FC236}">
                  <a16:creationId xmlns:a16="http://schemas.microsoft.com/office/drawing/2014/main" id="{88AC473B-D0AB-4E9D-925B-694044764A4C}"/>
                </a:ext>
              </a:extLst>
            </p:cNvPr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006;p39">
              <a:extLst>
                <a:ext uri="{FF2B5EF4-FFF2-40B4-BE49-F238E27FC236}">
                  <a16:creationId xmlns:a16="http://schemas.microsoft.com/office/drawing/2014/main" id="{94E15C8C-6D0A-4BD7-BA5B-3AAD5B8A989D}"/>
                </a:ext>
              </a:extLst>
            </p:cNvPr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007;p39">
              <a:extLst>
                <a:ext uri="{FF2B5EF4-FFF2-40B4-BE49-F238E27FC236}">
                  <a16:creationId xmlns:a16="http://schemas.microsoft.com/office/drawing/2014/main" id="{DCA424DD-97B4-4DFA-BDBA-69E4593FB9CB}"/>
                </a:ext>
              </a:extLst>
            </p:cNvPr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008;p39">
              <a:extLst>
                <a:ext uri="{FF2B5EF4-FFF2-40B4-BE49-F238E27FC236}">
                  <a16:creationId xmlns:a16="http://schemas.microsoft.com/office/drawing/2014/main" id="{25380613-0AEC-4317-8EC1-63422551A0C3}"/>
                </a:ext>
              </a:extLst>
            </p:cNvPr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009;p39">
              <a:extLst>
                <a:ext uri="{FF2B5EF4-FFF2-40B4-BE49-F238E27FC236}">
                  <a16:creationId xmlns:a16="http://schemas.microsoft.com/office/drawing/2014/main" id="{458433A2-A059-4D3D-B4E0-BFD95284749F}"/>
                </a:ext>
              </a:extLst>
            </p:cNvPr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010;p39">
              <a:extLst>
                <a:ext uri="{FF2B5EF4-FFF2-40B4-BE49-F238E27FC236}">
                  <a16:creationId xmlns:a16="http://schemas.microsoft.com/office/drawing/2014/main" id="{5BB021F6-E0ED-439E-B614-CAB77944DCE0}"/>
                </a:ext>
              </a:extLst>
            </p:cNvPr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011;p39">
              <a:extLst>
                <a:ext uri="{FF2B5EF4-FFF2-40B4-BE49-F238E27FC236}">
                  <a16:creationId xmlns:a16="http://schemas.microsoft.com/office/drawing/2014/main" id="{D2488755-8889-4673-A519-D695C60F99BB}"/>
                </a:ext>
              </a:extLst>
            </p:cNvPr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012;p39">
              <a:extLst>
                <a:ext uri="{FF2B5EF4-FFF2-40B4-BE49-F238E27FC236}">
                  <a16:creationId xmlns:a16="http://schemas.microsoft.com/office/drawing/2014/main" id="{F7330BF5-B354-4DB1-801D-9222EE6A16FA}"/>
                </a:ext>
              </a:extLst>
            </p:cNvPr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013;p39">
              <a:extLst>
                <a:ext uri="{FF2B5EF4-FFF2-40B4-BE49-F238E27FC236}">
                  <a16:creationId xmlns:a16="http://schemas.microsoft.com/office/drawing/2014/main" id="{88DBEB40-AA04-4596-BB3D-D755EEF2FE58}"/>
                </a:ext>
              </a:extLst>
            </p:cNvPr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014;p39">
              <a:extLst>
                <a:ext uri="{FF2B5EF4-FFF2-40B4-BE49-F238E27FC236}">
                  <a16:creationId xmlns:a16="http://schemas.microsoft.com/office/drawing/2014/main" id="{0B67DC23-09B8-42CD-8543-061CBDF64F4A}"/>
                </a:ext>
              </a:extLst>
            </p:cNvPr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015;p39">
              <a:extLst>
                <a:ext uri="{FF2B5EF4-FFF2-40B4-BE49-F238E27FC236}">
                  <a16:creationId xmlns:a16="http://schemas.microsoft.com/office/drawing/2014/main" id="{73C10C16-B98B-4784-BB1C-C389393345FB}"/>
                </a:ext>
              </a:extLst>
            </p:cNvPr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016;p39">
              <a:extLst>
                <a:ext uri="{FF2B5EF4-FFF2-40B4-BE49-F238E27FC236}">
                  <a16:creationId xmlns:a16="http://schemas.microsoft.com/office/drawing/2014/main" id="{38F14FC5-C516-4B9B-8C0A-D24E2E56B9BC}"/>
                </a:ext>
              </a:extLst>
            </p:cNvPr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017;p39">
              <a:extLst>
                <a:ext uri="{FF2B5EF4-FFF2-40B4-BE49-F238E27FC236}">
                  <a16:creationId xmlns:a16="http://schemas.microsoft.com/office/drawing/2014/main" id="{2A36E603-F520-4868-982D-8074F001EA88}"/>
                </a:ext>
              </a:extLst>
            </p:cNvPr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018;p39">
              <a:extLst>
                <a:ext uri="{FF2B5EF4-FFF2-40B4-BE49-F238E27FC236}">
                  <a16:creationId xmlns:a16="http://schemas.microsoft.com/office/drawing/2014/main" id="{647B6CEE-356B-4267-93BB-E472744F1058}"/>
                </a:ext>
              </a:extLst>
            </p:cNvPr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019;p39">
              <a:extLst>
                <a:ext uri="{FF2B5EF4-FFF2-40B4-BE49-F238E27FC236}">
                  <a16:creationId xmlns:a16="http://schemas.microsoft.com/office/drawing/2014/main" id="{C88B79D4-FB18-4203-AE1E-AF020D448D23}"/>
                </a:ext>
              </a:extLst>
            </p:cNvPr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020;p39">
              <a:extLst>
                <a:ext uri="{FF2B5EF4-FFF2-40B4-BE49-F238E27FC236}">
                  <a16:creationId xmlns:a16="http://schemas.microsoft.com/office/drawing/2014/main" id="{F5A46E9A-F88A-4EF3-841B-80A203AF5A72}"/>
                </a:ext>
              </a:extLst>
            </p:cNvPr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021;p39">
              <a:extLst>
                <a:ext uri="{FF2B5EF4-FFF2-40B4-BE49-F238E27FC236}">
                  <a16:creationId xmlns:a16="http://schemas.microsoft.com/office/drawing/2014/main" id="{B40E048E-0F13-4360-B1DA-638A060783E5}"/>
                </a:ext>
              </a:extLst>
            </p:cNvPr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022;p39">
              <a:extLst>
                <a:ext uri="{FF2B5EF4-FFF2-40B4-BE49-F238E27FC236}">
                  <a16:creationId xmlns:a16="http://schemas.microsoft.com/office/drawing/2014/main" id="{FA217FB5-0A0A-419B-AA88-D6A1B7688607}"/>
                </a:ext>
              </a:extLst>
            </p:cNvPr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023;p39">
              <a:extLst>
                <a:ext uri="{FF2B5EF4-FFF2-40B4-BE49-F238E27FC236}">
                  <a16:creationId xmlns:a16="http://schemas.microsoft.com/office/drawing/2014/main" id="{6731B3B7-7478-499E-9087-95A0BAB665E6}"/>
                </a:ext>
              </a:extLst>
            </p:cNvPr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024;p39">
              <a:extLst>
                <a:ext uri="{FF2B5EF4-FFF2-40B4-BE49-F238E27FC236}">
                  <a16:creationId xmlns:a16="http://schemas.microsoft.com/office/drawing/2014/main" id="{96CE6B77-D950-4716-874B-CDD0D5BF9349}"/>
                </a:ext>
              </a:extLst>
            </p:cNvPr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025;p39">
              <a:extLst>
                <a:ext uri="{FF2B5EF4-FFF2-40B4-BE49-F238E27FC236}">
                  <a16:creationId xmlns:a16="http://schemas.microsoft.com/office/drawing/2014/main" id="{6B77D0EA-72B2-413A-996E-BA8EC299A667}"/>
                </a:ext>
              </a:extLst>
            </p:cNvPr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026;p39">
              <a:extLst>
                <a:ext uri="{FF2B5EF4-FFF2-40B4-BE49-F238E27FC236}">
                  <a16:creationId xmlns:a16="http://schemas.microsoft.com/office/drawing/2014/main" id="{A60D7BB9-C63C-4B26-BA94-969DC45DC50A}"/>
                </a:ext>
              </a:extLst>
            </p:cNvPr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027;p39">
              <a:extLst>
                <a:ext uri="{FF2B5EF4-FFF2-40B4-BE49-F238E27FC236}">
                  <a16:creationId xmlns:a16="http://schemas.microsoft.com/office/drawing/2014/main" id="{278D6EC1-F7A0-425A-A28E-65F3706D2D82}"/>
                </a:ext>
              </a:extLst>
            </p:cNvPr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028;p39">
              <a:extLst>
                <a:ext uri="{FF2B5EF4-FFF2-40B4-BE49-F238E27FC236}">
                  <a16:creationId xmlns:a16="http://schemas.microsoft.com/office/drawing/2014/main" id="{7C04033A-FBA3-47A8-B4BF-0A10C44BBD37}"/>
                </a:ext>
              </a:extLst>
            </p:cNvPr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029;p39">
              <a:extLst>
                <a:ext uri="{FF2B5EF4-FFF2-40B4-BE49-F238E27FC236}">
                  <a16:creationId xmlns:a16="http://schemas.microsoft.com/office/drawing/2014/main" id="{A1A13715-228C-4C7F-8ADA-E151CD0325E5}"/>
                </a:ext>
              </a:extLst>
            </p:cNvPr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030;p39">
              <a:extLst>
                <a:ext uri="{FF2B5EF4-FFF2-40B4-BE49-F238E27FC236}">
                  <a16:creationId xmlns:a16="http://schemas.microsoft.com/office/drawing/2014/main" id="{BE3A6DD8-3462-4EC4-B479-2874B86CA3F6}"/>
                </a:ext>
              </a:extLst>
            </p:cNvPr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031;p39">
              <a:extLst>
                <a:ext uri="{FF2B5EF4-FFF2-40B4-BE49-F238E27FC236}">
                  <a16:creationId xmlns:a16="http://schemas.microsoft.com/office/drawing/2014/main" id="{D3C558F4-DD14-4B87-8F2F-F915038FFEA1}"/>
                </a:ext>
              </a:extLst>
            </p:cNvPr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032;p39">
              <a:extLst>
                <a:ext uri="{FF2B5EF4-FFF2-40B4-BE49-F238E27FC236}">
                  <a16:creationId xmlns:a16="http://schemas.microsoft.com/office/drawing/2014/main" id="{DBF01B1B-50C0-4E13-887C-2C50C3FF677A}"/>
                </a:ext>
              </a:extLst>
            </p:cNvPr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033;p39">
              <a:extLst>
                <a:ext uri="{FF2B5EF4-FFF2-40B4-BE49-F238E27FC236}">
                  <a16:creationId xmlns:a16="http://schemas.microsoft.com/office/drawing/2014/main" id="{E57C8D7D-3B36-4216-986B-31B31DA655F5}"/>
                </a:ext>
              </a:extLst>
            </p:cNvPr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034;p39">
              <a:extLst>
                <a:ext uri="{FF2B5EF4-FFF2-40B4-BE49-F238E27FC236}">
                  <a16:creationId xmlns:a16="http://schemas.microsoft.com/office/drawing/2014/main" id="{496A4EAF-D107-4340-8995-86BBC9D6CE40}"/>
                </a:ext>
              </a:extLst>
            </p:cNvPr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035;p39">
              <a:extLst>
                <a:ext uri="{FF2B5EF4-FFF2-40B4-BE49-F238E27FC236}">
                  <a16:creationId xmlns:a16="http://schemas.microsoft.com/office/drawing/2014/main" id="{15723ABE-3A6C-45CB-B83B-2EC05A9673D8}"/>
                </a:ext>
              </a:extLst>
            </p:cNvPr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036;p39">
              <a:extLst>
                <a:ext uri="{FF2B5EF4-FFF2-40B4-BE49-F238E27FC236}">
                  <a16:creationId xmlns:a16="http://schemas.microsoft.com/office/drawing/2014/main" id="{4FDDE030-0964-4443-B70E-6B72FCAB7C60}"/>
                </a:ext>
              </a:extLst>
            </p:cNvPr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037;p39">
              <a:extLst>
                <a:ext uri="{FF2B5EF4-FFF2-40B4-BE49-F238E27FC236}">
                  <a16:creationId xmlns:a16="http://schemas.microsoft.com/office/drawing/2014/main" id="{CC229106-EC51-4A40-86C6-572A495DA286}"/>
                </a:ext>
              </a:extLst>
            </p:cNvPr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038;p39">
              <a:extLst>
                <a:ext uri="{FF2B5EF4-FFF2-40B4-BE49-F238E27FC236}">
                  <a16:creationId xmlns:a16="http://schemas.microsoft.com/office/drawing/2014/main" id="{9C405C05-7237-4BA5-B85B-0EB38C6FF6CC}"/>
                </a:ext>
              </a:extLst>
            </p:cNvPr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039;p39">
              <a:extLst>
                <a:ext uri="{FF2B5EF4-FFF2-40B4-BE49-F238E27FC236}">
                  <a16:creationId xmlns:a16="http://schemas.microsoft.com/office/drawing/2014/main" id="{E82E9776-67EA-4D6C-8EC2-3792C9FAA880}"/>
                </a:ext>
              </a:extLst>
            </p:cNvPr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040;p39">
              <a:extLst>
                <a:ext uri="{FF2B5EF4-FFF2-40B4-BE49-F238E27FC236}">
                  <a16:creationId xmlns:a16="http://schemas.microsoft.com/office/drawing/2014/main" id="{05415ACC-87D7-46DF-9B5A-F8291DBE9AC5}"/>
                </a:ext>
              </a:extLst>
            </p:cNvPr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041;p39">
              <a:extLst>
                <a:ext uri="{FF2B5EF4-FFF2-40B4-BE49-F238E27FC236}">
                  <a16:creationId xmlns:a16="http://schemas.microsoft.com/office/drawing/2014/main" id="{7B137279-C788-437D-9B87-076E64DCD217}"/>
                </a:ext>
              </a:extLst>
            </p:cNvPr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042;p39">
              <a:extLst>
                <a:ext uri="{FF2B5EF4-FFF2-40B4-BE49-F238E27FC236}">
                  <a16:creationId xmlns:a16="http://schemas.microsoft.com/office/drawing/2014/main" id="{6027DDB3-9E7C-4321-9FC3-103F093EEE9B}"/>
                </a:ext>
              </a:extLst>
            </p:cNvPr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043;p39">
              <a:extLst>
                <a:ext uri="{FF2B5EF4-FFF2-40B4-BE49-F238E27FC236}">
                  <a16:creationId xmlns:a16="http://schemas.microsoft.com/office/drawing/2014/main" id="{1D8C6827-A1D8-4835-B258-1A2668E86F7C}"/>
                </a:ext>
              </a:extLst>
            </p:cNvPr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044;p39">
              <a:extLst>
                <a:ext uri="{FF2B5EF4-FFF2-40B4-BE49-F238E27FC236}">
                  <a16:creationId xmlns:a16="http://schemas.microsoft.com/office/drawing/2014/main" id="{4733A5E0-F0AE-4C79-A819-FBE831CA08FB}"/>
                </a:ext>
              </a:extLst>
            </p:cNvPr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045;p39">
              <a:extLst>
                <a:ext uri="{FF2B5EF4-FFF2-40B4-BE49-F238E27FC236}">
                  <a16:creationId xmlns:a16="http://schemas.microsoft.com/office/drawing/2014/main" id="{4F41FEAA-8245-4263-A7DD-CCA5FD1F767B}"/>
                </a:ext>
              </a:extLst>
            </p:cNvPr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046;p39">
              <a:extLst>
                <a:ext uri="{FF2B5EF4-FFF2-40B4-BE49-F238E27FC236}">
                  <a16:creationId xmlns:a16="http://schemas.microsoft.com/office/drawing/2014/main" id="{9FB20D94-E577-4567-A7B8-B8452F3E1A42}"/>
                </a:ext>
              </a:extLst>
            </p:cNvPr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047;p39">
              <a:extLst>
                <a:ext uri="{FF2B5EF4-FFF2-40B4-BE49-F238E27FC236}">
                  <a16:creationId xmlns:a16="http://schemas.microsoft.com/office/drawing/2014/main" id="{E5A4D012-2250-40D6-9C8A-2E946F91BD85}"/>
                </a:ext>
              </a:extLst>
            </p:cNvPr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048;p39">
              <a:extLst>
                <a:ext uri="{FF2B5EF4-FFF2-40B4-BE49-F238E27FC236}">
                  <a16:creationId xmlns:a16="http://schemas.microsoft.com/office/drawing/2014/main" id="{19DE721A-1E45-4AA6-87C8-53BD7C8CFD09}"/>
                </a:ext>
              </a:extLst>
            </p:cNvPr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049;p39">
              <a:extLst>
                <a:ext uri="{FF2B5EF4-FFF2-40B4-BE49-F238E27FC236}">
                  <a16:creationId xmlns:a16="http://schemas.microsoft.com/office/drawing/2014/main" id="{FCAEA92B-49A2-4319-879F-26F9BCC0BA30}"/>
                </a:ext>
              </a:extLst>
            </p:cNvPr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050;p39">
              <a:extLst>
                <a:ext uri="{FF2B5EF4-FFF2-40B4-BE49-F238E27FC236}">
                  <a16:creationId xmlns:a16="http://schemas.microsoft.com/office/drawing/2014/main" id="{2157FB38-E851-4763-A3CB-34AE1EA58088}"/>
                </a:ext>
              </a:extLst>
            </p:cNvPr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051;p39">
              <a:extLst>
                <a:ext uri="{FF2B5EF4-FFF2-40B4-BE49-F238E27FC236}">
                  <a16:creationId xmlns:a16="http://schemas.microsoft.com/office/drawing/2014/main" id="{0179FFA7-C819-461B-95F6-CA748B6D02CF}"/>
                </a:ext>
              </a:extLst>
            </p:cNvPr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052;p39">
              <a:extLst>
                <a:ext uri="{FF2B5EF4-FFF2-40B4-BE49-F238E27FC236}">
                  <a16:creationId xmlns:a16="http://schemas.microsoft.com/office/drawing/2014/main" id="{E152B522-0DBE-484F-93BA-15A4F7E400C6}"/>
                </a:ext>
              </a:extLst>
            </p:cNvPr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053;p39">
              <a:extLst>
                <a:ext uri="{FF2B5EF4-FFF2-40B4-BE49-F238E27FC236}">
                  <a16:creationId xmlns:a16="http://schemas.microsoft.com/office/drawing/2014/main" id="{3B9C648B-5D72-40EB-9CD9-62FC0DF46F89}"/>
                </a:ext>
              </a:extLst>
            </p:cNvPr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054;p39">
              <a:extLst>
                <a:ext uri="{FF2B5EF4-FFF2-40B4-BE49-F238E27FC236}">
                  <a16:creationId xmlns:a16="http://schemas.microsoft.com/office/drawing/2014/main" id="{CCDD3959-BF76-4544-AEBC-3554796A2B5F}"/>
                </a:ext>
              </a:extLst>
            </p:cNvPr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055;p39">
              <a:extLst>
                <a:ext uri="{FF2B5EF4-FFF2-40B4-BE49-F238E27FC236}">
                  <a16:creationId xmlns:a16="http://schemas.microsoft.com/office/drawing/2014/main" id="{D8C815B3-62C7-4F31-8043-2F024726A6B7}"/>
                </a:ext>
              </a:extLst>
            </p:cNvPr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056;p39">
              <a:extLst>
                <a:ext uri="{FF2B5EF4-FFF2-40B4-BE49-F238E27FC236}">
                  <a16:creationId xmlns:a16="http://schemas.microsoft.com/office/drawing/2014/main" id="{D049D3EE-029F-466D-9264-D2864C911BA2}"/>
                </a:ext>
              </a:extLst>
            </p:cNvPr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057;p39">
              <a:extLst>
                <a:ext uri="{FF2B5EF4-FFF2-40B4-BE49-F238E27FC236}">
                  <a16:creationId xmlns:a16="http://schemas.microsoft.com/office/drawing/2014/main" id="{F897104D-A3A6-4FA8-B361-D233D7FF0FF3}"/>
                </a:ext>
              </a:extLst>
            </p:cNvPr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058;p39">
              <a:extLst>
                <a:ext uri="{FF2B5EF4-FFF2-40B4-BE49-F238E27FC236}">
                  <a16:creationId xmlns:a16="http://schemas.microsoft.com/office/drawing/2014/main" id="{3816C4F3-9A62-4AE1-8C01-5213193B42E8}"/>
                </a:ext>
              </a:extLst>
            </p:cNvPr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059;p39">
              <a:extLst>
                <a:ext uri="{FF2B5EF4-FFF2-40B4-BE49-F238E27FC236}">
                  <a16:creationId xmlns:a16="http://schemas.microsoft.com/office/drawing/2014/main" id="{067AB472-8B0D-4285-805B-9B3F8A724648}"/>
                </a:ext>
              </a:extLst>
            </p:cNvPr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060;p39">
              <a:extLst>
                <a:ext uri="{FF2B5EF4-FFF2-40B4-BE49-F238E27FC236}">
                  <a16:creationId xmlns:a16="http://schemas.microsoft.com/office/drawing/2014/main" id="{F9872A65-BBA1-48AA-BA96-3E35270AB543}"/>
                </a:ext>
              </a:extLst>
            </p:cNvPr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061;p39">
              <a:extLst>
                <a:ext uri="{FF2B5EF4-FFF2-40B4-BE49-F238E27FC236}">
                  <a16:creationId xmlns:a16="http://schemas.microsoft.com/office/drawing/2014/main" id="{133A8F3A-625A-4380-A787-E96A57133A88}"/>
                </a:ext>
              </a:extLst>
            </p:cNvPr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062;p39">
              <a:extLst>
                <a:ext uri="{FF2B5EF4-FFF2-40B4-BE49-F238E27FC236}">
                  <a16:creationId xmlns:a16="http://schemas.microsoft.com/office/drawing/2014/main" id="{65D477FD-B30F-482D-8DE8-84C2ED4BE2DF}"/>
                </a:ext>
              </a:extLst>
            </p:cNvPr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063;p39">
              <a:extLst>
                <a:ext uri="{FF2B5EF4-FFF2-40B4-BE49-F238E27FC236}">
                  <a16:creationId xmlns:a16="http://schemas.microsoft.com/office/drawing/2014/main" id="{6B9DABAB-0B81-460F-B331-35C0BE5667E3}"/>
                </a:ext>
              </a:extLst>
            </p:cNvPr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064;p39">
              <a:extLst>
                <a:ext uri="{FF2B5EF4-FFF2-40B4-BE49-F238E27FC236}">
                  <a16:creationId xmlns:a16="http://schemas.microsoft.com/office/drawing/2014/main" id="{A9E75D64-84AE-490B-BDBD-2E22E864C198}"/>
                </a:ext>
              </a:extLst>
            </p:cNvPr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065;p39">
              <a:extLst>
                <a:ext uri="{FF2B5EF4-FFF2-40B4-BE49-F238E27FC236}">
                  <a16:creationId xmlns:a16="http://schemas.microsoft.com/office/drawing/2014/main" id="{C410B5DA-F59C-48F5-94DB-B1595247546E}"/>
                </a:ext>
              </a:extLst>
            </p:cNvPr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066;p39">
              <a:extLst>
                <a:ext uri="{FF2B5EF4-FFF2-40B4-BE49-F238E27FC236}">
                  <a16:creationId xmlns:a16="http://schemas.microsoft.com/office/drawing/2014/main" id="{8D9450D7-730F-4185-A761-B9AD30FF9D34}"/>
                </a:ext>
              </a:extLst>
            </p:cNvPr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067;p39">
              <a:extLst>
                <a:ext uri="{FF2B5EF4-FFF2-40B4-BE49-F238E27FC236}">
                  <a16:creationId xmlns:a16="http://schemas.microsoft.com/office/drawing/2014/main" id="{90C01398-676B-4BD6-9A41-FB1D49371703}"/>
                </a:ext>
              </a:extLst>
            </p:cNvPr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068;p39">
              <a:extLst>
                <a:ext uri="{FF2B5EF4-FFF2-40B4-BE49-F238E27FC236}">
                  <a16:creationId xmlns:a16="http://schemas.microsoft.com/office/drawing/2014/main" id="{6A5FF827-5C52-4DCE-80A7-746E68BB881A}"/>
                </a:ext>
              </a:extLst>
            </p:cNvPr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069;p39">
              <a:extLst>
                <a:ext uri="{FF2B5EF4-FFF2-40B4-BE49-F238E27FC236}">
                  <a16:creationId xmlns:a16="http://schemas.microsoft.com/office/drawing/2014/main" id="{F30D95AB-B106-4AAC-AE56-7650E0956337}"/>
                </a:ext>
              </a:extLst>
            </p:cNvPr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070;p39">
              <a:extLst>
                <a:ext uri="{FF2B5EF4-FFF2-40B4-BE49-F238E27FC236}">
                  <a16:creationId xmlns:a16="http://schemas.microsoft.com/office/drawing/2014/main" id="{CB7EBA10-2323-45C7-A830-2892A76E83A5}"/>
                </a:ext>
              </a:extLst>
            </p:cNvPr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071;p39">
              <a:extLst>
                <a:ext uri="{FF2B5EF4-FFF2-40B4-BE49-F238E27FC236}">
                  <a16:creationId xmlns:a16="http://schemas.microsoft.com/office/drawing/2014/main" id="{E9AB3581-DACE-4B40-85B3-A94EBF4DD2A8}"/>
                </a:ext>
              </a:extLst>
            </p:cNvPr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072;p39">
              <a:extLst>
                <a:ext uri="{FF2B5EF4-FFF2-40B4-BE49-F238E27FC236}">
                  <a16:creationId xmlns:a16="http://schemas.microsoft.com/office/drawing/2014/main" id="{C4EF2823-8137-439E-8F23-9B1217D2D765}"/>
                </a:ext>
              </a:extLst>
            </p:cNvPr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073;p39">
              <a:extLst>
                <a:ext uri="{FF2B5EF4-FFF2-40B4-BE49-F238E27FC236}">
                  <a16:creationId xmlns:a16="http://schemas.microsoft.com/office/drawing/2014/main" id="{C7D295D1-5AE9-473E-AF96-BEAD26A50348}"/>
                </a:ext>
              </a:extLst>
            </p:cNvPr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074;p39">
              <a:extLst>
                <a:ext uri="{FF2B5EF4-FFF2-40B4-BE49-F238E27FC236}">
                  <a16:creationId xmlns:a16="http://schemas.microsoft.com/office/drawing/2014/main" id="{8D2145B7-3399-46FB-8E2C-E231C7AF49EB}"/>
                </a:ext>
              </a:extLst>
            </p:cNvPr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075;p39">
              <a:extLst>
                <a:ext uri="{FF2B5EF4-FFF2-40B4-BE49-F238E27FC236}">
                  <a16:creationId xmlns:a16="http://schemas.microsoft.com/office/drawing/2014/main" id="{B1904687-11FE-4936-8CAD-4FA30F45D2DC}"/>
                </a:ext>
              </a:extLst>
            </p:cNvPr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076;p39">
              <a:extLst>
                <a:ext uri="{FF2B5EF4-FFF2-40B4-BE49-F238E27FC236}">
                  <a16:creationId xmlns:a16="http://schemas.microsoft.com/office/drawing/2014/main" id="{05F92989-376A-4287-8FDB-057903231699}"/>
                </a:ext>
              </a:extLst>
            </p:cNvPr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077;p39">
              <a:extLst>
                <a:ext uri="{FF2B5EF4-FFF2-40B4-BE49-F238E27FC236}">
                  <a16:creationId xmlns:a16="http://schemas.microsoft.com/office/drawing/2014/main" id="{10E51F90-AF75-4274-B1D7-150714D559D6}"/>
                </a:ext>
              </a:extLst>
            </p:cNvPr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078;p39">
              <a:extLst>
                <a:ext uri="{FF2B5EF4-FFF2-40B4-BE49-F238E27FC236}">
                  <a16:creationId xmlns:a16="http://schemas.microsoft.com/office/drawing/2014/main" id="{7201DACB-E646-41A1-98D6-8306683BCC2A}"/>
                </a:ext>
              </a:extLst>
            </p:cNvPr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079;p39">
              <a:extLst>
                <a:ext uri="{FF2B5EF4-FFF2-40B4-BE49-F238E27FC236}">
                  <a16:creationId xmlns:a16="http://schemas.microsoft.com/office/drawing/2014/main" id="{469DA10E-4934-4A77-9D74-3F2CBE1C74AD}"/>
                </a:ext>
              </a:extLst>
            </p:cNvPr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080;p39">
              <a:extLst>
                <a:ext uri="{FF2B5EF4-FFF2-40B4-BE49-F238E27FC236}">
                  <a16:creationId xmlns:a16="http://schemas.microsoft.com/office/drawing/2014/main" id="{3BBC5CE9-70B0-4BC5-BBA5-2C26B140B330}"/>
                </a:ext>
              </a:extLst>
            </p:cNvPr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081;p39">
              <a:extLst>
                <a:ext uri="{FF2B5EF4-FFF2-40B4-BE49-F238E27FC236}">
                  <a16:creationId xmlns:a16="http://schemas.microsoft.com/office/drawing/2014/main" id="{C9922C1C-B756-4531-88ED-50CF5158AF89}"/>
                </a:ext>
              </a:extLst>
            </p:cNvPr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082;p39">
              <a:extLst>
                <a:ext uri="{FF2B5EF4-FFF2-40B4-BE49-F238E27FC236}">
                  <a16:creationId xmlns:a16="http://schemas.microsoft.com/office/drawing/2014/main" id="{F24741CE-1974-4E03-AA04-85707DBE7B22}"/>
                </a:ext>
              </a:extLst>
            </p:cNvPr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083;p39">
              <a:extLst>
                <a:ext uri="{FF2B5EF4-FFF2-40B4-BE49-F238E27FC236}">
                  <a16:creationId xmlns:a16="http://schemas.microsoft.com/office/drawing/2014/main" id="{2AC9598D-9E46-47CC-A52D-93E9D4CF490D}"/>
                </a:ext>
              </a:extLst>
            </p:cNvPr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084;p39">
              <a:extLst>
                <a:ext uri="{FF2B5EF4-FFF2-40B4-BE49-F238E27FC236}">
                  <a16:creationId xmlns:a16="http://schemas.microsoft.com/office/drawing/2014/main" id="{C984DE6D-BE75-475A-9DEF-2ACBA4A6FF6B}"/>
                </a:ext>
              </a:extLst>
            </p:cNvPr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085;p39">
              <a:extLst>
                <a:ext uri="{FF2B5EF4-FFF2-40B4-BE49-F238E27FC236}">
                  <a16:creationId xmlns:a16="http://schemas.microsoft.com/office/drawing/2014/main" id="{7A282216-4640-43BC-91C6-B44766B4E3FC}"/>
                </a:ext>
              </a:extLst>
            </p:cNvPr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086;p39">
              <a:extLst>
                <a:ext uri="{FF2B5EF4-FFF2-40B4-BE49-F238E27FC236}">
                  <a16:creationId xmlns:a16="http://schemas.microsoft.com/office/drawing/2014/main" id="{F98AEA8F-97FB-4ED5-BE16-38B91F1FF791}"/>
                </a:ext>
              </a:extLst>
            </p:cNvPr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087;p39">
              <a:extLst>
                <a:ext uri="{FF2B5EF4-FFF2-40B4-BE49-F238E27FC236}">
                  <a16:creationId xmlns:a16="http://schemas.microsoft.com/office/drawing/2014/main" id="{B4B1C76B-F6F6-4DD6-B5EB-441FDC49E82B}"/>
                </a:ext>
              </a:extLst>
            </p:cNvPr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088;p39">
              <a:extLst>
                <a:ext uri="{FF2B5EF4-FFF2-40B4-BE49-F238E27FC236}">
                  <a16:creationId xmlns:a16="http://schemas.microsoft.com/office/drawing/2014/main" id="{DA8194A5-69C7-40FD-AB73-78A7A463D672}"/>
                </a:ext>
              </a:extLst>
            </p:cNvPr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089;p39">
              <a:extLst>
                <a:ext uri="{FF2B5EF4-FFF2-40B4-BE49-F238E27FC236}">
                  <a16:creationId xmlns:a16="http://schemas.microsoft.com/office/drawing/2014/main" id="{B76B7CBE-6C3B-44F2-B0EA-B3EC74CE09E8}"/>
                </a:ext>
              </a:extLst>
            </p:cNvPr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090;p39">
              <a:extLst>
                <a:ext uri="{FF2B5EF4-FFF2-40B4-BE49-F238E27FC236}">
                  <a16:creationId xmlns:a16="http://schemas.microsoft.com/office/drawing/2014/main" id="{6EE0DD42-497B-4580-B6D6-35568303B607}"/>
                </a:ext>
              </a:extLst>
            </p:cNvPr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091;p39">
              <a:extLst>
                <a:ext uri="{FF2B5EF4-FFF2-40B4-BE49-F238E27FC236}">
                  <a16:creationId xmlns:a16="http://schemas.microsoft.com/office/drawing/2014/main" id="{5916CB87-A266-44D9-8F2A-2D2E340767BA}"/>
                </a:ext>
              </a:extLst>
            </p:cNvPr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092;p39">
              <a:extLst>
                <a:ext uri="{FF2B5EF4-FFF2-40B4-BE49-F238E27FC236}">
                  <a16:creationId xmlns:a16="http://schemas.microsoft.com/office/drawing/2014/main" id="{6F65EECB-C5A9-4D44-8B42-E7EF1AC8C7EF}"/>
                </a:ext>
              </a:extLst>
            </p:cNvPr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093;p39">
              <a:extLst>
                <a:ext uri="{FF2B5EF4-FFF2-40B4-BE49-F238E27FC236}">
                  <a16:creationId xmlns:a16="http://schemas.microsoft.com/office/drawing/2014/main" id="{1AF8DD03-0A09-4AC7-BE6D-BE49F22D55BA}"/>
                </a:ext>
              </a:extLst>
            </p:cNvPr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094;p39">
              <a:extLst>
                <a:ext uri="{FF2B5EF4-FFF2-40B4-BE49-F238E27FC236}">
                  <a16:creationId xmlns:a16="http://schemas.microsoft.com/office/drawing/2014/main" id="{158AC390-AC49-4BBD-8C39-C5F3C4904025}"/>
                </a:ext>
              </a:extLst>
            </p:cNvPr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095;p39">
              <a:extLst>
                <a:ext uri="{FF2B5EF4-FFF2-40B4-BE49-F238E27FC236}">
                  <a16:creationId xmlns:a16="http://schemas.microsoft.com/office/drawing/2014/main" id="{2316C294-0AF7-48DF-8986-C9B6574CF9C5}"/>
                </a:ext>
              </a:extLst>
            </p:cNvPr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096;p39">
              <a:extLst>
                <a:ext uri="{FF2B5EF4-FFF2-40B4-BE49-F238E27FC236}">
                  <a16:creationId xmlns:a16="http://schemas.microsoft.com/office/drawing/2014/main" id="{7F06DF7A-4315-423C-BF4C-BAB8BE11BF5C}"/>
                </a:ext>
              </a:extLst>
            </p:cNvPr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097;p39">
              <a:extLst>
                <a:ext uri="{FF2B5EF4-FFF2-40B4-BE49-F238E27FC236}">
                  <a16:creationId xmlns:a16="http://schemas.microsoft.com/office/drawing/2014/main" id="{430850A5-35D1-4D05-A487-CC10FA6D5532}"/>
                </a:ext>
              </a:extLst>
            </p:cNvPr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098;p39">
              <a:extLst>
                <a:ext uri="{FF2B5EF4-FFF2-40B4-BE49-F238E27FC236}">
                  <a16:creationId xmlns:a16="http://schemas.microsoft.com/office/drawing/2014/main" id="{52E9C49C-5984-4BA7-8DE8-BD3E578F4287}"/>
                </a:ext>
              </a:extLst>
            </p:cNvPr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099;p39">
              <a:extLst>
                <a:ext uri="{FF2B5EF4-FFF2-40B4-BE49-F238E27FC236}">
                  <a16:creationId xmlns:a16="http://schemas.microsoft.com/office/drawing/2014/main" id="{AC5F68D7-222F-4942-A62D-4285A54C897C}"/>
                </a:ext>
              </a:extLst>
            </p:cNvPr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100;p39">
              <a:extLst>
                <a:ext uri="{FF2B5EF4-FFF2-40B4-BE49-F238E27FC236}">
                  <a16:creationId xmlns:a16="http://schemas.microsoft.com/office/drawing/2014/main" id="{D43950DF-4105-41F1-888A-5881EA39DCD9}"/>
                </a:ext>
              </a:extLst>
            </p:cNvPr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101;p39">
              <a:extLst>
                <a:ext uri="{FF2B5EF4-FFF2-40B4-BE49-F238E27FC236}">
                  <a16:creationId xmlns:a16="http://schemas.microsoft.com/office/drawing/2014/main" id="{685FC9A7-C49E-4A9F-BD5F-E83A60669681}"/>
                </a:ext>
              </a:extLst>
            </p:cNvPr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102;p39">
              <a:extLst>
                <a:ext uri="{FF2B5EF4-FFF2-40B4-BE49-F238E27FC236}">
                  <a16:creationId xmlns:a16="http://schemas.microsoft.com/office/drawing/2014/main" id="{E179F0D0-929E-4972-9667-4AAA8971A035}"/>
                </a:ext>
              </a:extLst>
            </p:cNvPr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103;p39">
              <a:extLst>
                <a:ext uri="{FF2B5EF4-FFF2-40B4-BE49-F238E27FC236}">
                  <a16:creationId xmlns:a16="http://schemas.microsoft.com/office/drawing/2014/main" id="{16F4BDF4-07D8-42E5-82DB-E88B4DE98D7E}"/>
                </a:ext>
              </a:extLst>
            </p:cNvPr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104;p39">
              <a:extLst>
                <a:ext uri="{FF2B5EF4-FFF2-40B4-BE49-F238E27FC236}">
                  <a16:creationId xmlns:a16="http://schemas.microsoft.com/office/drawing/2014/main" id="{AB77ACA2-A359-40CE-95C8-E8C2F46BF6C6}"/>
                </a:ext>
              </a:extLst>
            </p:cNvPr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105;p39">
              <a:extLst>
                <a:ext uri="{FF2B5EF4-FFF2-40B4-BE49-F238E27FC236}">
                  <a16:creationId xmlns:a16="http://schemas.microsoft.com/office/drawing/2014/main" id="{17AB0A82-E14A-4426-A501-9AFF4FC9813F}"/>
                </a:ext>
              </a:extLst>
            </p:cNvPr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106;p39">
              <a:extLst>
                <a:ext uri="{FF2B5EF4-FFF2-40B4-BE49-F238E27FC236}">
                  <a16:creationId xmlns:a16="http://schemas.microsoft.com/office/drawing/2014/main" id="{C59047A6-6280-40BA-BEE1-6FCEF5CFAC87}"/>
                </a:ext>
              </a:extLst>
            </p:cNvPr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107;p39">
              <a:extLst>
                <a:ext uri="{FF2B5EF4-FFF2-40B4-BE49-F238E27FC236}">
                  <a16:creationId xmlns:a16="http://schemas.microsoft.com/office/drawing/2014/main" id="{6ACF1FA3-8A06-4037-8617-4A08A3135593}"/>
                </a:ext>
              </a:extLst>
            </p:cNvPr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108;p39">
              <a:extLst>
                <a:ext uri="{FF2B5EF4-FFF2-40B4-BE49-F238E27FC236}">
                  <a16:creationId xmlns:a16="http://schemas.microsoft.com/office/drawing/2014/main" id="{9EF65830-8B3D-4EC8-8228-B78F045CBD2C}"/>
                </a:ext>
              </a:extLst>
            </p:cNvPr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109;p39">
              <a:extLst>
                <a:ext uri="{FF2B5EF4-FFF2-40B4-BE49-F238E27FC236}">
                  <a16:creationId xmlns:a16="http://schemas.microsoft.com/office/drawing/2014/main" id="{539C2B3D-1F90-4AC0-ADE3-1133EEB4EC02}"/>
                </a:ext>
              </a:extLst>
            </p:cNvPr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110;p39">
              <a:extLst>
                <a:ext uri="{FF2B5EF4-FFF2-40B4-BE49-F238E27FC236}">
                  <a16:creationId xmlns:a16="http://schemas.microsoft.com/office/drawing/2014/main" id="{DF6BB446-BCC3-4BD9-9565-F1A7DB048851}"/>
                </a:ext>
              </a:extLst>
            </p:cNvPr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111;p39">
              <a:extLst>
                <a:ext uri="{FF2B5EF4-FFF2-40B4-BE49-F238E27FC236}">
                  <a16:creationId xmlns:a16="http://schemas.microsoft.com/office/drawing/2014/main" id="{5968BE65-EAF4-4DDA-A361-CEE5C5547078}"/>
                </a:ext>
              </a:extLst>
            </p:cNvPr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112;p39">
              <a:extLst>
                <a:ext uri="{FF2B5EF4-FFF2-40B4-BE49-F238E27FC236}">
                  <a16:creationId xmlns:a16="http://schemas.microsoft.com/office/drawing/2014/main" id="{6F9BD807-1FB6-4E91-AD75-F1220B3CB8B6}"/>
                </a:ext>
              </a:extLst>
            </p:cNvPr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113;p39">
              <a:extLst>
                <a:ext uri="{FF2B5EF4-FFF2-40B4-BE49-F238E27FC236}">
                  <a16:creationId xmlns:a16="http://schemas.microsoft.com/office/drawing/2014/main" id="{A3681879-7CE3-4E28-B0D7-43394D742B90}"/>
                </a:ext>
              </a:extLst>
            </p:cNvPr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114;p39">
              <a:extLst>
                <a:ext uri="{FF2B5EF4-FFF2-40B4-BE49-F238E27FC236}">
                  <a16:creationId xmlns:a16="http://schemas.microsoft.com/office/drawing/2014/main" id="{24C56F8C-F413-4F98-AC30-57E5EB6795E0}"/>
                </a:ext>
              </a:extLst>
            </p:cNvPr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115;p39">
              <a:extLst>
                <a:ext uri="{FF2B5EF4-FFF2-40B4-BE49-F238E27FC236}">
                  <a16:creationId xmlns:a16="http://schemas.microsoft.com/office/drawing/2014/main" id="{6CB31D29-379D-4E3C-B105-1B67D5322D03}"/>
                </a:ext>
              </a:extLst>
            </p:cNvPr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116;p39">
              <a:extLst>
                <a:ext uri="{FF2B5EF4-FFF2-40B4-BE49-F238E27FC236}">
                  <a16:creationId xmlns:a16="http://schemas.microsoft.com/office/drawing/2014/main" id="{A042A4CF-1AC3-4CE6-AC6A-046E6AAE4408}"/>
                </a:ext>
              </a:extLst>
            </p:cNvPr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117;p39">
              <a:extLst>
                <a:ext uri="{FF2B5EF4-FFF2-40B4-BE49-F238E27FC236}">
                  <a16:creationId xmlns:a16="http://schemas.microsoft.com/office/drawing/2014/main" id="{C14BDD17-976B-4417-A974-FDF727B6EBEE}"/>
                </a:ext>
              </a:extLst>
            </p:cNvPr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118;p39">
              <a:extLst>
                <a:ext uri="{FF2B5EF4-FFF2-40B4-BE49-F238E27FC236}">
                  <a16:creationId xmlns:a16="http://schemas.microsoft.com/office/drawing/2014/main" id="{48E16668-2592-41E8-85D8-C95B9307A37E}"/>
                </a:ext>
              </a:extLst>
            </p:cNvPr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119;p39">
              <a:extLst>
                <a:ext uri="{FF2B5EF4-FFF2-40B4-BE49-F238E27FC236}">
                  <a16:creationId xmlns:a16="http://schemas.microsoft.com/office/drawing/2014/main" id="{69797A51-3A6F-4F3A-89EB-082B5EEB932D}"/>
                </a:ext>
              </a:extLst>
            </p:cNvPr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120;p39">
              <a:extLst>
                <a:ext uri="{FF2B5EF4-FFF2-40B4-BE49-F238E27FC236}">
                  <a16:creationId xmlns:a16="http://schemas.microsoft.com/office/drawing/2014/main" id="{6B1CDB99-D061-40ED-85F9-A8C5FF1946E4}"/>
                </a:ext>
              </a:extLst>
            </p:cNvPr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121;p39">
              <a:extLst>
                <a:ext uri="{FF2B5EF4-FFF2-40B4-BE49-F238E27FC236}">
                  <a16:creationId xmlns:a16="http://schemas.microsoft.com/office/drawing/2014/main" id="{882B3487-B397-4768-BAB2-52AA394DD0F4}"/>
                </a:ext>
              </a:extLst>
            </p:cNvPr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122;p39">
              <a:extLst>
                <a:ext uri="{FF2B5EF4-FFF2-40B4-BE49-F238E27FC236}">
                  <a16:creationId xmlns:a16="http://schemas.microsoft.com/office/drawing/2014/main" id="{7286DB24-24A4-450F-AC55-D9A8BB6685F3}"/>
                </a:ext>
              </a:extLst>
            </p:cNvPr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123;p39">
              <a:extLst>
                <a:ext uri="{FF2B5EF4-FFF2-40B4-BE49-F238E27FC236}">
                  <a16:creationId xmlns:a16="http://schemas.microsoft.com/office/drawing/2014/main" id="{E292CCB5-D539-4EDD-A3D4-C4923F744E83}"/>
                </a:ext>
              </a:extLst>
            </p:cNvPr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124;p39">
              <a:extLst>
                <a:ext uri="{FF2B5EF4-FFF2-40B4-BE49-F238E27FC236}">
                  <a16:creationId xmlns:a16="http://schemas.microsoft.com/office/drawing/2014/main" id="{341C4EA0-8173-49CC-A6AE-4696A4E85C2C}"/>
                </a:ext>
              </a:extLst>
            </p:cNvPr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125;p39">
              <a:extLst>
                <a:ext uri="{FF2B5EF4-FFF2-40B4-BE49-F238E27FC236}">
                  <a16:creationId xmlns:a16="http://schemas.microsoft.com/office/drawing/2014/main" id="{59AF323B-54B5-4FEB-90F3-FABB39BA050F}"/>
                </a:ext>
              </a:extLst>
            </p:cNvPr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126;p39">
              <a:extLst>
                <a:ext uri="{FF2B5EF4-FFF2-40B4-BE49-F238E27FC236}">
                  <a16:creationId xmlns:a16="http://schemas.microsoft.com/office/drawing/2014/main" id="{DBF4D613-F67F-4E42-A3E5-28AB7FDF1943}"/>
                </a:ext>
              </a:extLst>
            </p:cNvPr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127;p39">
              <a:extLst>
                <a:ext uri="{FF2B5EF4-FFF2-40B4-BE49-F238E27FC236}">
                  <a16:creationId xmlns:a16="http://schemas.microsoft.com/office/drawing/2014/main" id="{61A266C1-36C5-43C0-88FC-C21998F641D0}"/>
                </a:ext>
              </a:extLst>
            </p:cNvPr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128;p39">
              <a:extLst>
                <a:ext uri="{FF2B5EF4-FFF2-40B4-BE49-F238E27FC236}">
                  <a16:creationId xmlns:a16="http://schemas.microsoft.com/office/drawing/2014/main" id="{FE79AFDD-CA49-405C-8E1C-F82B33E3B577}"/>
                </a:ext>
              </a:extLst>
            </p:cNvPr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129;p39">
              <a:extLst>
                <a:ext uri="{FF2B5EF4-FFF2-40B4-BE49-F238E27FC236}">
                  <a16:creationId xmlns:a16="http://schemas.microsoft.com/office/drawing/2014/main" id="{A088AD66-BFD5-4BE8-9029-5106EB11CDA1}"/>
                </a:ext>
              </a:extLst>
            </p:cNvPr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130;p39">
              <a:extLst>
                <a:ext uri="{FF2B5EF4-FFF2-40B4-BE49-F238E27FC236}">
                  <a16:creationId xmlns:a16="http://schemas.microsoft.com/office/drawing/2014/main" id="{60BBCBEA-DD11-45CC-8CE1-7EE6C26C8168}"/>
                </a:ext>
              </a:extLst>
            </p:cNvPr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131;p39">
              <a:extLst>
                <a:ext uri="{FF2B5EF4-FFF2-40B4-BE49-F238E27FC236}">
                  <a16:creationId xmlns:a16="http://schemas.microsoft.com/office/drawing/2014/main" id="{EF3ED0B1-B29E-4646-B6ED-F9A9F8F6ADB2}"/>
                </a:ext>
              </a:extLst>
            </p:cNvPr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132;p39">
              <a:extLst>
                <a:ext uri="{FF2B5EF4-FFF2-40B4-BE49-F238E27FC236}">
                  <a16:creationId xmlns:a16="http://schemas.microsoft.com/office/drawing/2014/main" id="{37F9CF22-47AB-4FFF-90C0-5BC4C4C1717E}"/>
                </a:ext>
              </a:extLst>
            </p:cNvPr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133;p39">
              <a:extLst>
                <a:ext uri="{FF2B5EF4-FFF2-40B4-BE49-F238E27FC236}">
                  <a16:creationId xmlns:a16="http://schemas.microsoft.com/office/drawing/2014/main" id="{891C07DA-DF94-4F2C-842A-F816D70A4613}"/>
                </a:ext>
              </a:extLst>
            </p:cNvPr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134;p39">
              <a:extLst>
                <a:ext uri="{FF2B5EF4-FFF2-40B4-BE49-F238E27FC236}">
                  <a16:creationId xmlns:a16="http://schemas.microsoft.com/office/drawing/2014/main" id="{6AEDF2F4-845A-4650-A505-4FF8008962D8}"/>
                </a:ext>
              </a:extLst>
            </p:cNvPr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135;p39">
              <a:extLst>
                <a:ext uri="{FF2B5EF4-FFF2-40B4-BE49-F238E27FC236}">
                  <a16:creationId xmlns:a16="http://schemas.microsoft.com/office/drawing/2014/main" id="{BEB1E2D9-153A-4B21-98BF-CC811C194454}"/>
                </a:ext>
              </a:extLst>
            </p:cNvPr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136;p39">
              <a:extLst>
                <a:ext uri="{FF2B5EF4-FFF2-40B4-BE49-F238E27FC236}">
                  <a16:creationId xmlns:a16="http://schemas.microsoft.com/office/drawing/2014/main" id="{82B79BEA-36A3-40AD-9914-56788508D855}"/>
                </a:ext>
              </a:extLst>
            </p:cNvPr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137;p39">
              <a:extLst>
                <a:ext uri="{FF2B5EF4-FFF2-40B4-BE49-F238E27FC236}">
                  <a16:creationId xmlns:a16="http://schemas.microsoft.com/office/drawing/2014/main" id="{46F1839E-0C86-4413-9134-55F7E17763F6}"/>
                </a:ext>
              </a:extLst>
            </p:cNvPr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138;p39">
              <a:extLst>
                <a:ext uri="{FF2B5EF4-FFF2-40B4-BE49-F238E27FC236}">
                  <a16:creationId xmlns:a16="http://schemas.microsoft.com/office/drawing/2014/main" id="{41C63CF7-C96E-47A9-8020-C4E2F034DD71}"/>
                </a:ext>
              </a:extLst>
            </p:cNvPr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139;p39">
              <a:extLst>
                <a:ext uri="{FF2B5EF4-FFF2-40B4-BE49-F238E27FC236}">
                  <a16:creationId xmlns:a16="http://schemas.microsoft.com/office/drawing/2014/main" id="{C58469BD-183D-4CD4-9053-6A84B2E303E9}"/>
                </a:ext>
              </a:extLst>
            </p:cNvPr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140;p39">
              <a:extLst>
                <a:ext uri="{FF2B5EF4-FFF2-40B4-BE49-F238E27FC236}">
                  <a16:creationId xmlns:a16="http://schemas.microsoft.com/office/drawing/2014/main" id="{29687745-4405-4502-878C-0FE1163BFD8F}"/>
                </a:ext>
              </a:extLst>
            </p:cNvPr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141;p39">
              <a:extLst>
                <a:ext uri="{FF2B5EF4-FFF2-40B4-BE49-F238E27FC236}">
                  <a16:creationId xmlns:a16="http://schemas.microsoft.com/office/drawing/2014/main" id="{40283B3A-67B9-43BE-AD90-489E59AAC84E}"/>
                </a:ext>
              </a:extLst>
            </p:cNvPr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142;p39">
              <a:extLst>
                <a:ext uri="{FF2B5EF4-FFF2-40B4-BE49-F238E27FC236}">
                  <a16:creationId xmlns:a16="http://schemas.microsoft.com/office/drawing/2014/main" id="{A4C16A73-ADEC-4EDF-8795-C2856266C944}"/>
                </a:ext>
              </a:extLst>
            </p:cNvPr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143;p39">
              <a:extLst>
                <a:ext uri="{FF2B5EF4-FFF2-40B4-BE49-F238E27FC236}">
                  <a16:creationId xmlns:a16="http://schemas.microsoft.com/office/drawing/2014/main" id="{EEC24579-73A9-488F-935E-E6D229EC28DC}"/>
                </a:ext>
              </a:extLst>
            </p:cNvPr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144;p39">
              <a:extLst>
                <a:ext uri="{FF2B5EF4-FFF2-40B4-BE49-F238E27FC236}">
                  <a16:creationId xmlns:a16="http://schemas.microsoft.com/office/drawing/2014/main" id="{F29BBB5D-3C3F-4A11-8600-73450A4C319D}"/>
                </a:ext>
              </a:extLst>
            </p:cNvPr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145;p39">
              <a:extLst>
                <a:ext uri="{FF2B5EF4-FFF2-40B4-BE49-F238E27FC236}">
                  <a16:creationId xmlns:a16="http://schemas.microsoft.com/office/drawing/2014/main" id="{F51F4561-5EEA-4823-9C07-048B23413807}"/>
                </a:ext>
              </a:extLst>
            </p:cNvPr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146;p39">
              <a:extLst>
                <a:ext uri="{FF2B5EF4-FFF2-40B4-BE49-F238E27FC236}">
                  <a16:creationId xmlns:a16="http://schemas.microsoft.com/office/drawing/2014/main" id="{F5108570-CC0C-4E1C-8FA8-3E05586B0EF5}"/>
                </a:ext>
              </a:extLst>
            </p:cNvPr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147;p39">
              <a:extLst>
                <a:ext uri="{FF2B5EF4-FFF2-40B4-BE49-F238E27FC236}">
                  <a16:creationId xmlns:a16="http://schemas.microsoft.com/office/drawing/2014/main" id="{E48A7B56-0B5E-44E0-A8CC-ADC4D37BF52B}"/>
                </a:ext>
              </a:extLst>
            </p:cNvPr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148;p39">
              <a:extLst>
                <a:ext uri="{FF2B5EF4-FFF2-40B4-BE49-F238E27FC236}">
                  <a16:creationId xmlns:a16="http://schemas.microsoft.com/office/drawing/2014/main" id="{2A1B9BA0-67CC-4F51-8703-D62A35C426E7}"/>
                </a:ext>
              </a:extLst>
            </p:cNvPr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149;p39">
              <a:extLst>
                <a:ext uri="{FF2B5EF4-FFF2-40B4-BE49-F238E27FC236}">
                  <a16:creationId xmlns:a16="http://schemas.microsoft.com/office/drawing/2014/main" id="{A256593F-9B5B-4E5E-A109-C2D5DBD99367}"/>
                </a:ext>
              </a:extLst>
            </p:cNvPr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150;p39">
              <a:extLst>
                <a:ext uri="{FF2B5EF4-FFF2-40B4-BE49-F238E27FC236}">
                  <a16:creationId xmlns:a16="http://schemas.microsoft.com/office/drawing/2014/main" id="{51ABCF6E-C786-4812-8662-CA0C884D86D8}"/>
                </a:ext>
              </a:extLst>
            </p:cNvPr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151;p39">
              <a:extLst>
                <a:ext uri="{FF2B5EF4-FFF2-40B4-BE49-F238E27FC236}">
                  <a16:creationId xmlns:a16="http://schemas.microsoft.com/office/drawing/2014/main" id="{54E33AF7-B527-46E0-83DD-E364041965F4}"/>
                </a:ext>
              </a:extLst>
            </p:cNvPr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152;p39">
              <a:extLst>
                <a:ext uri="{FF2B5EF4-FFF2-40B4-BE49-F238E27FC236}">
                  <a16:creationId xmlns:a16="http://schemas.microsoft.com/office/drawing/2014/main" id="{9CB39AD0-BFC5-40D9-8093-25D110E524C8}"/>
                </a:ext>
              </a:extLst>
            </p:cNvPr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153;p39">
              <a:extLst>
                <a:ext uri="{FF2B5EF4-FFF2-40B4-BE49-F238E27FC236}">
                  <a16:creationId xmlns:a16="http://schemas.microsoft.com/office/drawing/2014/main" id="{86B55F9A-1FD5-49E5-8371-267D45BCC642}"/>
                </a:ext>
              </a:extLst>
            </p:cNvPr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154;p39">
              <a:extLst>
                <a:ext uri="{FF2B5EF4-FFF2-40B4-BE49-F238E27FC236}">
                  <a16:creationId xmlns:a16="http://schemas.microsoft.com/office/drawing/2014/main" id="{4C5C4AE4-E944-468A-939D-E541CA943D2E}"/>
                </a:ext>
              </a:extLst>
            </p:cNvPr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155;p39">
              <a:extLst>
                <a:ext uri="{FF2B5EF4-FFF2-40B4-BE49-F238E27FC236}">
                  <a16:creationId xmlns:a16="http://schemas.microsoft.com/office/drawing/2014/main" id="{0779B149-C12D-4EC8-A49C-B2A28CE39CF9}"/>
                </a:ext>
              </a:extLst>
            </p:cNvPr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156;p39">
              <a:extLst>
                <a:ext uri="{FF2B5EF4-FFF2-40B4-BE49-F238E27FC236}">
                  <a16:creationId xmlns:a16="http://schemas.microsoft.com/office/drawing/2014/main" id="{2CD062C5-8A12-463E-ABF5-FD817B6FDC05}"/>
                </a:ext>
              </a:extLst>
            </p:cNvPr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157;p39">
              <a:extLst>
                <a:ext uri="{FF2B5EF4-FFF2-40B4-BE49-F238E27FC236}">
                  <a16:creationId xmlns:a16="http://schemas.microsoft.com/office/drawing/2014/main" id="{104D7A22-F9AE-4054-B48D-B0AB7DE9FAA9}"/>
                </a:ext>
              </a:extLst>
            </p:cNvPr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158;p39">
              <a:extLst>
                <a:ext uri="{FF2B5EF4-FFF2-40B4-BE49-F238E27FC236}">
                  <a16:creationId xmlns:a16="http://schemas.microsoft.com/office/drawing/2014/main" id="{0CBD85A5-F03B-429F-B576-4537B780F86C}"/>
                </a:ext>
              </a:extLst>
            </p:cNvPr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159;p39">
              <a:extLst>
                <a:ext uri="{FF2B5EF4-FFF2-40B4-BE49-F238E27FC236}">
                  <a16:creationId xmlns:a16="http://schemas.microsoft.com/office/drawing/2014/main" id="{DF4DFB43-FD16-4242-965A-209DFDF62C06}"/>
                </a:ext>
              </a:extLst>
            </p:cNvPr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160;p39">
              <a:extLst>
                <a:ext uri="{FF2B5EF4-FFF2-40B4-BE49-F238E27FC236}">
                  <a16:creationId xmlns:a16="http://schemas.microsoft.com/office/drawing/2014/main" id="{4AF36387-AFFF-40C4-9C22-5F4B978FEDBD}"/>
                </a:ext>
              </a:extLst>
            </p:cNvPr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161;p39">
              <a:extLst>
                <a:ext uri="{FF2B5EF4-FFF2-40B4-BE49-F238E27FC236}">
                  <a16:creationId xmlns:a16="http://schemas.microsoft.com/office/drawing/2014/main" id="{7A7D08C8-0C15-4E99-B95E-C90CF56D8C07}"/>
                </a:ext>
              </a:extLst>
            </p:cNvPr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162;p39">
              <a:extLst>
                <a:ext uri="{FF2B5EF4-FFF2-40B4-BE49-F238E27FC236}">
                  <a16:creationId xmlns:a16="http://schemas.microsoft.com/office/drawing/2014/main" id="{FF1D410D-AF85-4CC4-83D7-7DCEE3415DBF}"/>
                </a:ext>
              </a:extLst>
            </p:cNvPr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163;p39">
              <a:extLst>
                <a:ext uri="{FF2B5EF4-FFF2-40B4-BE49-F238E27FC236}">
                  <a16:creationId xmlns:a16="http://schemas.microsoft.com/office/drawing/2014/main" id="{1DBF74F6-6229-4DCB-8DAA-5DED0B4C90BE}"/>
                </a:ext>
              </a:extLst>
            </p:cNvPr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164;p39">
              <a:extLst>
                <a:ext uri="{FF2B5EF4-FFF2-40B4-BE49-F238E27FC236}">
                  <a16:creationId xmlns:a16="http://schemas.microsoft.com/office/drawing/2014/main" id="{F400FCA3-C0C1-40D0-BEC2-9B11DACB5CB5}"/>
                </a:ext>
              </a:extLst>
            </p:cNvPr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165;p39">
              <a:extLst>
                <a:ext uri="{FF2B5EF4-FFF2-40B4-BE49-F238E27FC236}">
                  <a16:creationId xmlns:a16="http://schemas.microsoft.com/office/drawing/2014/main" id="{8FBA435C-BB1E-4180-81F9-FFE7AF343560}"/>
                </a:ext>
              </a:extLst>
            </p:cNvPr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166;p39">
              <a:extLst>
                <a:ext uri="{FF2B5EF4-FFF2-40B4-BE49-F238E27FC236}">
                  <a16:creationId xmlns:a16="http://schemas.microsoft.com/office/drawing/2014/main" id="{AD6B549F-864C-4DCC-A964-83657A6A7BBA}"/>
                </a:ext>
              </a:extLst>
            </p:cNvPr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167;p39">
              <a:extLst>
                <a:ext uri="{FF2B5EF4-FFF2-40B4-BE49-F238E27FC236}">
                  <a16:creationId xmlns:a16="http://schemas.microsoft.com/office/drawing/2014/main" id="{BD851BB2-64A2-40C7-B1EF-7EAFCA8D2D86}"/>
                </a:ext>
              </a:extLst>
            </p:cNvPr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168;p39">
              <a:extLst>
                <a:ext uri="{FF2B5EF4-FFF2-40B4-BE49-F238E27FC236}">
                  <a16:creationId xmlns:a16="http://schemas.microsoft.com/office/drawing/2014/main" id="{3D5804F7-6AD4-49DB-AFEB-94374E63990B}"/>
                </a:ext>
              </a:extLst>
            </p:cNvPr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169;p39">
              <a:extLst>
                <a:ext uri="{FF2B5EF4-FFF2-40B4-BE49-F238E27FC236}">
                  <a16:creationId xmlns:a16="http://schemas.microsoft.com/office/drawing/2014/main" id="{75034EE1-1EFB-4767-A01C-B396461D0069}"/>
                </a:ext>
              </a:extLst>
            </p:cNvPr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170;p39">
              <a:extLst>
                <a:ext uri="{FF2B5EF4-FFF2-40B4-BE49-F238E27FC236}">
                  <a16:creationId xmlns:a16="http://schemas.microsoft.com/office/drawing/2014/main" id="{CC2DF864-F0D6-43D5-932E-E807AD706EEA}"/>
                </a:ext>
              </a:extLst>
            </p:cNvPr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171;p39">
              <a:extLst>
                <a:ext uri="{FF2B5EF4-FFF2-40B4-BE49-F238E27FC236}">
                  <a16:creationId xmlns:a16="http://schemas.microsoft.com/office/drawing/2014/main" id="{67F48C1C-4A54-4903-A8EF-96A4905B5943}"/>
                </a:ext>
              </a:extLst>
            </p:cNvPr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172;p39">
              <a:extLst>
                <a:ext uri="{FF2B5EF4-FFF2-40B4-BE49-F238E27FC236}">
                  <a16:creationId xmlns:a16="http://schemas.microsoft.com/office/drawing/2014/main" id="{34CEE41A-540D-45C6-A247-EA3863E74DDC}"/>
                </a:ext>
              </a:extLst>
            </p:cNvPr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173;p39">
              <a:extLst>
                <a:ext uri="{FF2B5EF4-FFF2-40B4-BE49-F238E27FC236}">
                  <a16:creationId xmlns:a16="http://schemas.microsoft.com/office/drawing/2014/main" id="{B7129C25-80CE-440C-BE3D-0AD45761CB77}"/>
                </a:ext>
              </a:extLst>
            </p:cNvPr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174;p39">
              <a:extLst>
                <a:ext uri="{FF2B5EF4-FFF2-40B4-BE49-F238E27FC236}">
                  <a16:creationId xmlns:a16="http://schemas.microsoft.com/office/drawing/2014/main" id="{9E364C24-57C6-4B3C-96F2-04FD6687D5BC}"/>
                </a:ext>
              </a:extLst>
            </p:cNvPr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175;p39">
              <a:extLst>
                <a:ext uri="{FF2B5EF4-FFF2-40B4-BE49-F238E27FC236}">
                  <a16:creationId xmlns:a16="http://schemas.microsoft.com/office/drawing/2014/main" id="{42FC5057-7F20-40F6-9840-BFA7B5B38606}"/>
                </a:ext>
              </a:extLst>
            </p:cNvPr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176;p39">
              <a:extLst>
                <a:ext uri="{FF2B5EF4-FFF2-40B4-BE49-F238E27FC236}">
                  <a16:creationId xmlns:a16="http://schemas.microsoft.com/office/drawing/2014/main" id="{92A99A53-3E68-4F7C-8354-90AAB7C51022}"/>
                </a:ext>
              </a:extLst>
            </p:cNvPr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177;p39">
              <a:extLst>
                <a:ext uri="{FF2B5EF4-FFF2-40B4-BE49-F238E27FC236}">
                  <a16:creationId xmlns:a16="http://schemas.microsoft.com/office/drawing/2014/main" id="{679B3572-BC2C-4EE9-A7F7-5BB074E678ED}"/>
                </a:ext>
              </a:extLst>
            </p:cNvPr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178;p39">
              <a:extLst>
                <a:ext uri="{FF2B5EF4-FFF2-40B4-BE49-F238E27FC236}">
                  <a16:creationId xmlns:a16="http://schemas.microsoft.com/office/drawing/2014/main" id="{0FCEC362-B65A-45CE-8728-8E0E970DF33F}"/>
                </a:ext>
              </a:extLst>
            </p:cNvPr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179;p39">
              <a:extLst>
                <a:ext uri="{FF2B5EF4-FFF2-40B4-BE49-F238E27FC236}">
                  <a16:creationId xmlns:a16="http://schemas.microsoft.com/office/drawing/2014/main" id="{3AB1A443-3D3B-4E1F-84F2-1D2BF31C5EBB}"/>
                </a:ext>
              </a:extLst>
            </p:cNvPr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180;p39">
              <a:extLst>
                <a:ext uri="{FF2B5EF4-FFF2-40B4-BE49-F238E27FC236}">
                  <a16:creationId xmlns:a16="http://schemas.microsoft.com/office/drawing/2014/main" id="{E08E0DBA-D200-4429-A7A2-DAF40AB0FD82}"/>
                </a:ext>
              </a:extLst>
            </p:cNvPr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181;p39">
              <a:extLst>
                <a:ext uri="{FF2B5EF4-FFF2-40B4-BE49-F238E27FC236}">
                  <a16:creationId xmlns:a16="http://schemas.microsoft.com/office/drawing/2014/main" id="{250D802B-C1A9-4118-AD91-4DBD576EA807}"/>
                </a:ext>
              </a:extLst>
            </p:cNvPr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182;p39">
              <a:extLst>
                <a:ext uri="{FF2B5EF4-FFF2-40B4-BE49-F238E27FC236}">
                  <a16:creationId xmlns:a16="http://schemas.microsoft.com/office/drawing/2014/main" id="{BD50DA22-3DD1-4D7E-A753-E86E15618600}"/>
                </a:ext>
              </a:extLst>
            </p:cNvPr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183;p39">
              <a:extLst>
                <a:ext uri="{FF2B5EF4-FFF2-40B4-BE49-F238E27FC236}">
                  <a16:creationId xmlns:a16="http://schemas.microsoft.com/office/drawing/2014/main" id="{D623F35B-9A84-4345-9E73-86D82E95E3D6}"/>
                </a:ext>
              </a:extLst>
            </p:cNvPr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184;p39">
              <a:extLst>
                <a:ext uri="{FF2B5EF4-FFF2-40B4-BE49-F238E27FC236}">
                  <a16:creationId xmlns:a16="http://schemas.microsoft.com/office/drawing/2014/main" id="{DF115172-9F81-42A7-8B3E-F051C726513F}"/>
                </a:ext>
              </a:extLst>
            </p:cNvPr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185;p39">
              <a:extLst>
                <a:ext uri="{FF2B5EF4-FFF2-40B4-BE49-F238E27FC236}">
                  <a16:creationId xmlns:a16="http://schemas.microsoft.com/office/drawing/2014/main" id="{E4E45927-3B52-48AB-A3C6-17464F8290E1}"/>
                </a:ext>
              </a:extLst>
            </p:cNvPr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186;p39">
              <a:extLst>
                <a:ext uri="{FF2B5EF4-FFF2-40B4-BE49-F238E27FC236}">
                  <a16:creationId xmlns:a16="http://schemas.microsoft.com/office/drawing/2014/main" id="{A345EA7E-CDBE-4BB7-A5AF-9781A80B68C1}"/>
                </a:ext>
              </a:extLst>
            </p:cNvPr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187;p39">
              <a:extLst>
                <a:ext uri="{FF2B5EF4-FFF2-40B4-BE49-F238E27FC236}">
                  <a16:creationId xmlns:a16="http://schemas.microsoft.com/office/drawing/2014/main" id="{3506027F-EE3A-44F9-AEA6-980A4AE252B3}"/>
                </a:ext>
              </a:extLst>
            </p:cNvPr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188;p39">
              <a:extLst>
                <a:ext uri="{FF2B5EF4-FFF2-40B4-BE49-F238E27FC236}">
                  <a16:creationId xmlns:a16="http://schemas.microsoft.com/office/drawing/2014/main" id="{37E93450-D665-46A9-8FBD-560C2DA17CD9}"/>
                </a:ext>
              </a:extLst>
            </p:cNvPr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189;p39">
              <a:extLst>
                <a:ext uri="{FF2B5EF4-FFF2-40B4-BE49-F238E27FC236}">
                  <a16:creationId xmlns:a16="http://schemas.microsoft.com/office/drawing/2014/main" id="{A8692F4B-3D9A-45A7-92C5-B5253BB4E1C2}"/>
                </a:ext>
              </a:extLst>
            </p:cNvPr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190;p39">
              <a:extLst>
                <a:ext uri="{FF2B5EF4-FFF2-40B4-BE49-F238E27FC236}">
                  <a16:creationId xmlns:a16="http://schemas.microsoft.com/office/drawing/2014/main" id="{43F8195E-D27C-480C-9C44-1755CC9F9FC8}"/>
                </a:ext>
              </a:extLst>
            </p:cNvPr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191;p39">
              <a:extLst>
                <a:ext uri="{FF2B5EF4-FFF2-40B4-BE49-F238E27FC236}">
                  <a16:creationId xmlns:a16="http://schemas.microsoft.com/office/drawing/2014/main" id="{0F72C55C-B232-493C-B9D2-C082118CED8D}"/>
                </a:ext>
              </a:extLst>
            </p:cNvPr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192;p39">
              <a:extLst>
                <a:ext uri="{FF2B5EF4-FFF2-40B4-BE49-F238E27FC236}">
                  <a16:creationId xmlns:a16="http://schemas.microsoft.com/office/drawing/2014/main" id="{2DABA034-EA20-4E9A-A182-03BA09BAB7D5}"/>
                </a:ext>
              </a:extLst>
            </p:cNvPr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193;p39">
              <a:extLst>
                <a:ext uri="{FF2B5EF4-FFF2-40B4-BE49-F238E27FC236}">
                  <a16:creationId xmlns:a16="http://schemas.microsoft.com/office/drawing/2014/main" id="{E539EB48-1EC5-4751-A32A-4DDE9CEEA587}"/>
                </a:ext>
              </a:extLst>
            </p:cNvPr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194;p39">
              <a:extLst>
                <a:ext uri="{FF2B5EF4-FFF2-40B4-BE49-F238E27FC236}">
                  <a16:creationId xmlns:a16="http://schemas.microsoft.com/office/drawing/2014/main" id="{6DBFFE70-83C6-4851-B834-26E5EAE3976D}"/>
                </a:ext>
              </a:extLst>
            </p:cNvPr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195;p39">
              <a:extLst>
                <a:ext uri="{FF2B5EF4-FFF2-40B4-BE49-F238E27FC236}">
                  <a16:creationId xmlns:a16="http://schemas.microsoft.com/office/drawing/2014/main" id="{23DA2E9E-38D1-4217-BDE6-D992AF4627B0}"/>
                </a:ext>
              </a:extLst>
            </p:cNvPr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196;p39">
              <a:extLst>
                <a:ext uri="{FF2B5EF4-FFF2-40B4-BE49-F238E27FC236}">
                  <a16:creationId xmlns:a16="http://schemas.microsoft.com/office/drawing/2014/main" id="{C64911AD-E1D1-45EE-A157-09EFB2901032}"/>
                </a:ext>
              </a:extLst>
            </p:cNvPr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197;p39">
              <a:extLst>
                <a:ext uri="{FF2B5EF4-FFF2-40B4-BE49-F238E27FC236}">
                  <a16:creationId xmlns:a16="http://schemas.microsoft.com/office/drawing/2014/main" id="{9F207621-D47E-4970-B7B1-C475CEE4B71A}"/>
                </a:ext>
              </a:extLst>
            </p:cNvPr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198;p39">
              <a:extLst>
                <a:ext uri="{FF2B5EF4-FFF2-40B4-BE49-F238E27FC236}">
                  <a16:creationId xmlns:a16="http://schemas.microsoft.com/office/drawing/2014/main" id="{978CA06B-7387-4D01-9168-62083F22ED41}"/>
                </a:ext>
              </a:extLst>
            </p:cNvPr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199;p39">
              <a:extLst>
                <a:ext uri="{FF2B5EF4-FFF2-40B4-BE49-F238E27FC236}">
                  <a16:creationId xmlns:a16="http://schemas.microsoft.com/office/drawing/2014/main" id="{F485145E-4C7B-494B-AEEA-157803A4B2FD}"/>
                </a:ext>
              </a:extLst>
            </p:cNvPr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200;p39">
              <a:extLst>
                <a:ext uri="{FF2B5EF4-FFF2-40B4-BE49-F238E27FC236}">
                  <a16:creationId xmlns:a16="http://schemas.microsoft.com/office/drawing/2014/main" id="{19FB1DDA-5404-45AD-8D57-487CA7C61B88}"/>
                </a:ext>
              </a:extLst>
            </p:cNvPr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201;p39">
              <a:extLst>
                <a:ext uri="{FF2B5EF4-FFF2-40B4-BE49-F238E27FC236}">
                  <a16:creationId xmlns:a16="http://schemas.microsoft.com/office/drawing/2014/main" id="{0711D88E-80B3-4DFF-A31F-B47E7C4193D6}"/>
                </a:ext>
              </a:extLst>
            </p:cNvPr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202;p39">
              <a:extLst>
                <a:ext uri="{FF2B5EF4-FFF2-40B4-BE49-F238E27FC236}">
                  <a16:creationId xmlns:a16="http://schemas.microsoft.com/office/drawing/2014/main" id="{18FAD6DB-8666-4E1D-B793-59D5DEB97267}"/>
                </a:ext>
              </a:extLst>
            </p:cNvPr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203;p39">
              <a:extLst>
                <a:ext uri="{FF2B5EF4-FFF2-40B4-BE49-F238E27FC236}">
                  <a16:creationId xmlns:a16="http://schemas.microsoft.com/office/drawing/2014/main" id="{43EDD694-528B-4EDF-946C-39806DAD3765}"/>
                </a:ext>
              </a:extLst>
            </p:cNvPr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204;p39">
              <a:extLst>
                <a:ext uri="{FF2B5EF4-FFF2-40B4-BE49-F238E27FC236}">
                  <a16:creationId xmlns:a16="http://schemas.microsoft.com/office/drawing/2014/main" id="{7966C53F-2553-47AB-BD6D-53194548339D}"/>
                </a:ext>
              </a:extLst>
            </p:cNvPr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205;p39">
              <a:extLst>
                <a:ext uri="{FF2B5EF4-FFF2-40B4-BE49-F238E27FC236}">
                  <a16:creationId xmlns:a16="http://schemas.microsoft.com/office/drawing/2014/main" id="{B0AF6659-98B9-48AF-B39D-D5EF31715F89}"/>
                </a:ext>
              </a:extLst>
            </p:cNvPr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206;p39">
              <a:extLst>
                <a:ext uri="{FF2B5EF4-FFF2-40B4-BE49-F238E27FC236}">
                  <a16:creationId xmlns:a16="http://schemas.microsoft.com/office/drawing/2014/main" id="{2A7336AE-9481-467B-B5D0-8447193FABA4}"/>
                </a:ext>
              </a:extLst>
            </p:cNvPr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207;p39">
              <a:extLst>
                <a:ext uri="{FF2B5EF4-FFF2-40B4-BE49-F238E27FC236}">
                  <a16:creationId xmlns:a16="http://schemas.microsoft.com/office/drawing/2014/main" id="{959FDA61-DBB7-4FEA-9236-1D4891AF3472}"/>
                </a:ext>
              </a:extLst>
            </p:cNvPr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208;p39">
              <a:extLst>
                <a:ext uri="{FF2B5EF4-FFF2-40B4-BE49-F238E27FC236}">
                  <a16:creationId xmlns:a16="http://schemas.microsoft.com/office/drawing/2014/main" id="{CA37F4E6-D43D-4865-BE7C-B67FD26D044D}"/>
                </a:ext>
              </a:extLst>
            </p:cNvPr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209;p39">
              <a:extLst>
                <a:ext uri="{FF2B5EF4-FFF2-40B4-BE49-F238E27FC236}">
                  <a16:creationId xmlns:a16="http://schemas.microsoft.com/office/drawing/2014/main" id="{ED8F41C2-14E5-42BC-904E-76913C8AEB94}"/>
                </a:ext>
              </a:extLst>
            </p:cNvPr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210;p39">
              <a:extLst>
                <a:ext uri="{FF2B5EF4-FFF2-40B4-BE49-F238E27FC236}">
                  <a16:creationId xmlns:a16="http://schemas.microsoft.com/office/drawing/2014/main" id="{ACBC8524-783A-47D8-BFBF-1AD1456DDA5D}"/>
                </a:ext>
              </a:extLst>
            </p:cNvPr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211;p39">
              <a:extLst>
                <a:ext uri="{FF2B5EF4-FFF2-40B4-BE49-F238E27FC236}">
                  <a16:creationId xmlns:a16="http://schemas.microsoft.com/office/drawing/2014/main" id="{57534CEF-0A3B-4613-A26C-1FC8CB08C64C}"/>
                </a:ext>
              </a:extLst>
            </p:cNvPr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212;p39">
              <a:extLst>
                <a:ext uri="{FF2B5EF4-FFF2-40B4-BE49-F238E27FC236}">
                  <a16:creationId xmlns:a16="http://schemas.microsoft.com/office/drawing/2014/main" id="{3319402D-87CF-4AC0-B1CA-46323D64027D}"/>
                </a:ext>
              </a:extLst>
            </p:cNvPr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213;p39">
              <a:extLst>
                <a:ext uri="{FF2B5EF4-FFF2-40B4-BE49-F238E27FC236}">
                  <a16:creationId xmlns:a16="http://schemas.microsoft.com/office/drawing/2014/main" id="{641631C6-F537-401C-91AC-AF5AF7F1CD38}"/>
                </a:ext>
              </a:extLst>
            </p:cNvPr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214;p39">
              <a:extLst>
                <a:ext uri="{FF2B5EF4-FFF2-40B4-BE49-F238E27FC236}">
                  <a16:creationId xmlns:a16="http://schemas.microsoft.com/office/drawing/2014/main" id="{C514F150-DA6A-442C-8F95-7D58710642C5}"/>
                </a:ext>
              </a:extLst>
            </p:cNvPr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215;p39">
              <a:extLst>
                <a:ext uri="{FF2B5EF4-FFF2-40B4-BE49-F238E27FC236}">
                  <a16:creationId xmlns:a16="http://schemas.microsoft.com/office/drawing/2014/main" id="{38470ACF-06F3-42CC-B311-729833F17C8D}"/>
                </a:ext>
              </a:extLst>
            </p:cNvPr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216;p39">
              <a:extLst>
                <a:ext uri="{FF2B5EF4-FFF2-40B4-BE49-F238E27FC236}">
                  <a16:creationId xmlns:a16="http://schemas.microsoft.com/office/drawing/2014/main" id="{3DEC1735-5FB7-4184-AEC7-F9828C278C7D}"/>
                </a:ext>
              </a:extLst>
            </p:cNvPr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217;p39">
              <a:extLst>
                <a:ext uri="{FF2B5EF4-FFF2-40B4-BE49-F238E27FC236}">
                  <a16:creationId xmlns:a16="http://schemas.microsoft.com/office/drawing/2014/main" id="{FF316063-103F-430D-90D6-B40A7E3BA86A}"/>
                </a:ext>
              </a:extLst>
            </p:cNvPr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218;p39">
              <a:extLst>
                <a:ext uri="{FF2B5EF4-FFF2-40B4-BE49-F238E27FC236}">
                  <a16:creationId xmlns:a16="http://schemas.microsoft.com/office/drawing/2014/main" id="{6FEF289D-B72D-4AF5-A73E-108D9B15B6F9}"/>
                </a:ext>
              </a:extLst>
            </p:cNvPr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219;p39">
              <a:extLst>
                <a:ext uri="{FF2B5EF4-FFF2-40B4-BE49-F238E27FC236}">
                  <a16:creationId xmlns:a16="http://schemas.microsoft.com/office/drawing/2014/main" id="{54783CC4-6301-41C5-B2E7-1B055AFBF983}"/>
                </a:ext>
              </a:extLst>
            </p:cNvPr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220;p39">
              <a:extLst>
                <a:ext uri="{FF2B5EF4-FFF2-40B4-BE49-F238E27FC236}">
                  <a16:creationId xmlns:a16="http://schemas.microsoft.com/office/drawing/2014/main" id="{B72409EF-97C4-470A-984A-B203B50057BC}"/>
                </a:ext>
              </a:extLst>
            </p:cNvPr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221;p39">
              <a:extLst>
                <a:ext uri="{FF2B5EF4-FFF2-40B4-BE49-F238E27FC236}">
                  <a16:creationId xmlns:a16="http://schemas.microsoft.com/office/drawing/2014/main" id="{81A4F2A6-F47E-4444-8CE9-754801089D0B}"/>
                </a:ext>
              </a:extLst>
            </p:cNvPr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222;p39">
              <a:extLst>
                <a:ext uri="{FF2B5EF4-FFF2-40B4-BE49-F238E27FC236}">
                  <a16:creationId xmlns:a16="http://schemas.microsoft.com/office/drawing/2014/main" id="{97ED56EB-3AB3-45BB-9A5E-C1AAB892F152}"/>
                </a:ext>
              </a:extLst>
            </p:cNvPr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223;p39">
              <a:extLst>
                <a:ext uri="{FF2B5EF4-FFF2-40B4-BE49-F238E27FC236}">
                  <a16:creationId xmlns:a16="http://schemas.microsoft.com/office/drawing/2014/main" id="{4B58F3C5-D6AD-4F9F-A102-A496565ED494}"/>
                </a:ext>
              </a:extLst>
            </p:cNvPr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224;p39">
              <a:extLst>
                <a:ext uri="{FF2B5EF4-FFF2-40B4-BE49-F238E27FC236}">
                  <a16:creationId xmlns:a16="http://schemas.microsoft.com/office/drawing/2014/main" id="{E8009A0F-7E09-431D-A5C2-666DC79FB6FB}"/>
                </a:ext>
              </a:extLst>
            </p:cNvPr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225;p39">
              <a:extLst>
                <a:ext uri="{FF2B5EF4-FFF2-40B4-BE49-F238E27FC236}">
                  <a16:creationId xmlns:a16="http://schemas.microsoft.com/office/drawing/2014/main" id="{046C8E95-F83A-4269-9DF3-6AFE956328B4}"/>
                </a:ext>
              </a:extLst>
            </p:cNvPr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226;p39">
              <a:extLst>
                <a:ext uri="{FF2B5EF4-FFF2-40B4-BE49-F238E27FC236}">
                  <a16:creationId xmlns:a16="http://schemas.microsoft.com/office/drawing/2014/main" id="{4724CA85-464D-4465-87D6-0E5ED9BE139E}"/>
                </a:ext>
              </a:extLst>
            </p:cNvPr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227;p39">
              <a:extLst>
                <a:ext uri="{FF2B5EF4-FFF2-40B4-BE49-F238E27FC236}">
                  <a16:creationId xmlns:a16="http://schemas.microsoft.com/office/drawing/2014/main" id="{B3B0A0FE-F786-492E-9A40-BCC669096E62}"/>
                </a:ext>
              </a:extLst>
            </p:cNvPr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228;p39">
              <a:extLst>
                <a:ext uri="{FF2B5EF4-FFF2-40B4-BE49-F238E27FC236}">
                  <a16:creationId xmlns:a16="http://schemas.microsoft.com/office/drawing/2014/main" id="{3A349C5C-A39C-457E-875C-76FE9C177795}"/>
                </a:ext>
              </a:extLst>
            </p:cNvPr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229;p39">
              <a:extLst>
                <a:ext uri="{FF2B5EF4-FFF2-40B4-BE49-F238E27FC236}">
                  <a16:creationId xmlns:a16="http://schemas.microsoft.com/office/drawing/2014/main" id="{DDE56225-1914-4BF3-9034-2364F96D0362}"/>
                </a:ext>
              </a:extLst>
            </p:cNvPr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230;p39">
              <a:extLst>
                <a:ext uri="{FF2B5EF4-FFF2-40B4-BE49-F238E27FC236}">
                  <a16:creationId xmlns:a16="http://schemas.microsoft.com/office/drawing/2014/main" id="{130D5F63-C347-40A6-9367-6132B3ADBEB0}"/>
                </a:ext>
              </a:extLst>
            </p:cNvPr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231;p39">
              <a:extLst>
                <a:ext uri="{FF2B5EF4-FFF2-40B4-BE49-F238E27FC236}">
                  <a16:creationId xmlns:a16="http://schemas.microsoft.com/office/drawing/2014/main" id="{EB06622E-08F0-49C5-AF9F-FC140C05FEDB}"/>
                </a:ext>
              </a:extLst>
            </p:cNvPr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232;p39">
              <a:extLst>
                <a:ext uri="{FF2B5EF4-FFF2-40B4-BE49-F238E27FC236}">
                  <a16:creationId xmlns:a16="http://schemas.microsoft.com/office/drawing/2014/main" id="{4B51BDD7-F215-4F86-83B4-0D71D312425F}"/>
                </a:ext>
              </a:extLst>
            </p:cNvPr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233;p39">
              <a:extLst>
                <a:ext uri="{FF2B5EF4-FFF2-40B4-BE49-F238E27FC236}">
                  <a16:creationId xmlns:a16="http://schemas.microsoft.com/office/drawing/2014/main" id="{B934718A-F4B2-498E-868C-3CE035131296}"/>
                </a:ext>
              </a:extLst>
            </p:cNvPr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234;p39">
              <a:extLst>
                <a:ext uri="{FF2B5EF4-FFF2-40B4-BE49-F238E27FC236}">
                  <a16:creationId xmlns:a16="http://schemas.microsoft.com/office/drawing/2014/main" id="{4605E05C-831B-4488-AF2A-360A9963786B}"/>
                </a:ext>
              </a:extLst>
            </p:cNvPr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235;p39">
              <a:extLst>
                <a:ext uri="{FF2B5EF4-FFF2-40B4-BE49-F238E27FC236}">
                  <a16:creationId xmlns:a16="http://schemas.microsoft.com/office/drawing/2014/main" id="{E243529A-7751-467E-B9C8-35603846D9D9}"/>
                </a:ext>
              </a:extLst>
            </p:cNvPr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236;p39">
              <a:extLst>
                <a:ext uri="{FF2B5EF4-FFF2-40B4-BE49-F238E27FC236}">
                  <a16:creationId xmlns:a16="http://schemas.microsoft.com/office/drawing/2014/main" id="{8A29D288-FA15-425B-AC48-8B7DBEE6E0CD}"/>
                </a:ext>
              </a:extLst>
            </p:cNvPr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237;p39">
              <a:extLst>
                <a:ext uri="{FF2B5EF4-FFF2-40B4-BE49-F238E27FC236}">
                  <a16:creationId xmlns:a16="http://schemas.microsoft.com/office/drawing/2014/main" id="{861ADA8F-AF4F-4E30-9BF6-1E92E0012610}"/>
                </a:ext>
              </a:extLst>
            </p:cNvPr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238;p39">
              <a:extLst>
                <a:ext uri="{FF2B5EF4-FFF2-40B4-BE49-F238E27FC236}">
                  <a16:creationId xmlns:a16="http://schemas.microsoft.com/office/drawing/2014/main" id="{935FA6EE-0A36-48C5-8793-266BD45AF043}"/>
                </a:ext>
              </a:extLst>
            </p:cNvPr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239;p39">
              <a:extLst>
                <a:ext uri="{FF2B5EF4-FFF2-40B4-BE49-F238E27FC236}">
                  <a16:creationId xmlns:a16="http://schemas.microsoft.com/office/drawing/2014/main" id="{22B356C8-66D6-4BCE-A504-850F12D4BE1F}"/>
                </a:ext>
              </a:extLst>
            </p:cNvPr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240;p39">
              <a:extLst>
                <a:ext uri="{FF2B5EF4-FFF2-40B4-BE49-F238E27FC236}">
                  <a16:creationId xmlns:a16="http://schemas.microsoft.com/office/drawing/2014/main" id="{7ACD8FBD-CFD0-41AA-AFF7-6BCF190296C5}"/>
                </a:ext>
              </a:extLst>
            </p:cNvPr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241;p39">
              <a:extLst>
                <a:ext uri="{FF2B5EF4-FFF2-40B4-BE49-F238E27FC236}">
                  <a16:creationId xmlns:a16="http://schemas.microsoft.com/office/drawing/2014/main" id="{8E80309A-9A18-4F39-92D6-8AC723696CED}"/>
                </a:ext>
              </a:extLst>
            </p:cNvPr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242;p39">
              <a:extLst>
                <a:ext uri="{FF2B5EF4-FFF2-40B4-BE49-F238E27FC236}">
                  <a16:creationId xmlns:a16="http://schemas.microsoft.com/office/drawing/2014/main" id="{BCD1BD11-0704-41E4-8060-4C7E07A3286D}"/>
                </a:ext>
              </a:extLst>
            </p:cNvPr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243;p39">
              <a:extLst>
                <a:ext uri="{FF2B5EF4-FFF2-40B4-BE49-F238E27FC236}">
                  <a16:creationId xmlns:a16="http://schemas.microsoft.com/office/drawing/2014/main" id="{ED3B90A7-CD2B-4565-BB7D-8CEFA14991C1}"/>
                </a:ext>
              </a:extLst>
            </p:cNvPr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244;p39">
              <a:extLst>
                <a:ext uri="{FF2B5EF4-FFF2-40B4-BE49-F238E27FC236}">
                  <a16:creationId xmlns:a16="http://schemas.microsoft.com/office/drawing/2014/main" id="{3F93D2F0-AC63-4F1D-A737-DB0D3B49DC8F}"/>
                </a:ext>
              </a:extLst>
            </p:cNvPr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245;p39">
              <a:extLst>
                <a:ext uri="{FF2B5EF4-FFF2-40B4-BE49-F238E27FC236}">
                  <a16:creationId xmlns:a16="http://schemas.microsoft.com/office/drawing/2014/main" id="{1DFC4820-74D4-45A4-98B3-D6004B1028C0}"/>
                </a:ext>
              </a:extLst>
            </p:cNvPr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246;p39">
              <a:extLst>
                <a:ext uri="{FF2B5EF4-FFF2-40B4-BE49-F238E27FC236}">
                  <a16:creationId xmlns:a16="http://schemas.microsoft.com/office/drawing/2014/main" id="{CCD0A058-6D2D-40F6-B601-3D0674467A0C}"/>
                </a:ext>
              </a:extLst>
            </p:cNvPr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247;p39">
              <a:extLst>
                <a:ext uri="{FF2B5EF4-FFF2-40B4-BE49-F238E27FC236}">
                  <a16:creationId xmlns:a16="http://schemas.microsoft.com/office/drawing/2014/main" id="{347C995C-2EB9-476E-B528-796C600D5160}"/>
                </a:ext>
              </a:extLst>
            </p:cNvPr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248;p39">
              <a:extLst>
                <a:ext uri="{FF2B5EF4-FFF2-40B4-BE49-F238E27FC236}">
                  <a16:creationId xmlns:a16="http://schemas.microsoft.com/office/drawing/2014/main" id="{443A609C-1183-4680-8DAE-8201D11B4CA3}"/>
                </a:ext>
              </a:extLst>
            </p:cNvPr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249;p39">
              <a:extLst>
                <a:ext uri="{FF2B5EF4-FFF2-40B4-BE49-F238E27FC236}">
                  <a16:creationId xmlns:a16="http://schemas.microsoft.com/office/drawing/2014/main" id="{58D72706-67EF-4B96-BDFC-6EB038A74D08}"/>
                </a:ext>
              </a:extLst>
            </p:cNvPr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250;p39">
              <a:extLst>
                <a:ext uri="{FF2B5EF4-FFF2-40B4-BE49-F238E27FC236}">
                  <a16:creationId xmlns:a16="http://schemas.microsoft.com/office/drawing/2014/main" id="{4931A2C5-C677-4588-8032-FD94D8859B55}"/>
                </a:ext>
              </a:extLst>
            </p:cNvPr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251;p39">
              <a:extLst>
                <a:ext uri="{FF2B5EF4-FFF2-40B4-BE49-F238E27FC236}">
                  <a16:creationId xmlns:a16="http://schemas.microsoft.com/office/drawing/2014/main" id="{5B2F9AAB-A973-468A-8DDD-1AF444293AD1}"/>
                </a:ext>
              </a:extLst>
            </p:cNvPr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252;p39">
              <a:extLst>
                <a:ext uri="{FF2B5EF4-FFF2-40B4-BE49-F238E27FC236}">
                  <a16:creationId xmlns:a16="http://schemas.microsoft.com/office/drawing/2014/main" id="{C304A2B0-E57A-4089-A1FC-EC9F33728630}"/>
                </a:ext>
              </a:extLst>
            </p:cNvPr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253;p39">
              <a:extLst>
                <a:ext uri="{FF2B5EF4-FFF2-40B4-BE49-F238E27FC236}">
                  <a16:creationId xmlns:a16="http://schemas.microsoft.com/office/drawing/2014/main" id="{AF8875EB-1975-4503-A78B-79D59EA43860}"/>
                </a:ext>
              </a:extLst>
            </p:cNvPr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254;p39">
              <a:extLst>
                <a:ext uri="{FF2B5EF4-FFF2-40B4-BE49-F238E27FC236}">
                  <a16:creationId xmlns:a16="http://schemas.microsoft.com/office/drawing/2014/main" id="{353BC3C0-60BA-4A41-B31F-7BF7270E29D0}"/>
                </a:ext>
              </a:extLst>
            </p:cNvPr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255;p39">
              <a:extLst>
                <a:ext uri="{FF2B5EF4-FFF2-40B4-BE49-F238E27FC236}">
                  <a16:creationId xmlns:a16="http://schemas.microsoft.com/office/drawing/2014/main" id="{0D1F5476-674F-4999-A3ED-96EC2CACC3ED}"/>
                </a:ext>
              </a:extLst>
            </p:cNvPr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256;p39">
              <a:extLst>
                <a:ext uri="{FF2B5EF4-FFF2-40B4-BE49-F238E27FC236}">
                  <a16:creationId xmlns:a16="http://schemas.microsoft.com/office/drawing/2014/main" id="{AED741DD-A5C2-47B2-8BA4-BAA7EE31B0CB}"/>
                </a:ext>
              </a:extLst>
            </p:cNvPr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257;p39">
              <a:extLst>
                <a:ext uri="{FF2B5EF4-FFF2-40B4-BE49-F238E27FC236}">
                  <a16:creationId xmlns:a16="http://schemas.microsoft.com/office/drawing/2014/main" id="{E82431A2-939B-4377-B121-6070979E0FCC}"/>
                </a:ext>
              </a:extLst>
            </p:cNvPr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258;p39">
              <a:extLst>
                <a:ext uri="{FF2B5EF4-FFF2-40B4-BE49-F238E27FC236}">
                  <a16:creationId xmlns:a16="http://schemas.microsoft.com/office/drawing/2014/main" id="{048727F6-F7D8-43FE-8BF8-459B7C4DFF8C}"/>
                </a:ext>
              </a:extLst>
            </p:cNvPr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259;p39">
              <a:extLst>
                <a:ext uri="{FF2B5EF4-FFF2-40B4-BE49-F238E27FC236}">
                  <a16:creationId xmlns:a16="http://schemas.microsoft.com/office/drawing/2014/main" id="{12F0A44B-4E90-4BB7-A6D9-09A3ADD1B0F0}"/>
                </a:ext>
              </a:extLst>
            </p:cNvPr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260;p39">
              <a:extLst>
                <a:ext uri="{FF2B5EF4-FFF2-40B4-BE49-F238E27FC236}">
                  <a16:creationId xmlns:a16="http://schemas.microsoft.com/office/drawing/2014/main" id="{7063BF93-01F4-4704-8D92-63AAFB0606B2}"/>
                </a:ext>
              </a:extLst>
            </p:cNvPr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261;p39">
              <a:extLst>
                <a:ext uri="{FF2B5EF4-FFF2-40B4-BE49-F238E27FC236}">
                  <a16:creationId xmlns:a16="http://schemas.microsoft.com/office/drawing/2014/main" id="{67232F7F-5CF1-43E5-BC0D-1F91C0168999}"/>
                </a:ext>
              </a:extLst>
            </p:cNvPr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262;p39">
              <a:extLst>
                <a:ext uri="{FF2B5EF4-FFF2-40B4-BE49-F238E27FC236}">
                  <a16:creationId xmlns:a16="http://schemas.microsoft.com/office/drawing/2014/main" id="{4D85E216-A325-475C-87CF-7E7D1F100DAC}"/>
                </a:ext>
              </a:extLst>
            </p:cNvPr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263;p39">
              <a:extLst>
                <a:ext uri="{FF2B5EF4-FFF2-40B4-BE49-F238E27FC236}">
                  <a16:creationId xmlns:a16="http://schemas.microsoft.com/office/drawing/2014/main" id="{0B28522F-4A8B-408B-9EE1-EAEF5973FBDF}"/>
                </a:ext>
              </a:extLst>
            </p:cNvPr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264;p39">
              <a:extLst>
                <a:ext uri="{FF2B5EF4-FFF2-40B4-BE49-F238E27FC236}">
                  <a16:creationId xmlns:a16="http://schemas.microsoft.com/office/drawing/2014/main" id="{39DBCC51-9E38-4A9B-BEA7-034B3DCBF09D}"/>
                </a:ext>
              </a:extLst>
            </p:cNvPr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265;p39">
              <a:extLst>
                <a:ext uri="{FF2B5EF4-FFF2-40B4-BE49-F238E27FC236}">
                  <a16:creationId xmlns:a16="http://schemas.microsoft.com/office/drawing/2014/main" id="{BB1B0B3A-92AA-4E43-A0C2-D7A25870EB46}"/>
                </a:ext>
              </a:extLst>
            </p:cNvPr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266;p39">
              <a:extLst>
                <a:ext uri="{FF2B5EF4-FFF2-40B4-BE49-F238E27FC236}">
                  <a16:creationId xmlns:a16="http://schemas.microsoft.com/office/drawing/2014/main" id="{212A0973-8289-42A1-B524-2EEA2883E8A0}"/>
                </a:ext>
              </a:extLst>
            </p:cNvPr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267;p39">
              <a:extLst>
                <a:ext uri="{FF2B5EF4-FFF2-40B4-BE49-F238E27FC236}">
                  <a16:creationId xmlns:a16="http://schemas.microsoft.com/office/drawing/2014/main" id="{EF453665-96E4-499F-A82A-67669909B691}"/>
                </a:ext>
              </a:extLst>
            </p:cNvPr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268;p39">
              <a:extLst>
                <a:ext uri="{FF2B5EF4-FFF2-40B4-BE49-F238E27FC236}">
                  <a16:creationId xmlns:a16="http://schemas.microsoft.com/office/drawing/2014/main" id="{BB5841A5-F43A-4A2A-8C63-6D13BF725157}"/>
                </a:ext>
              </a:extLst>
            </p:cNvPr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269;p39">
              <a:extLst>
                <a:ext uri="{FF2B5EF4-FFF2-40B4-BE49-F238E27FC236}">
                  <a16:creationId xmlns:a16="http://schemas.microsoft.com/office/drawing/2014/main" id="{4F604788-58DB-4229-AB13-B279E86A2F88}"/>
                </a:ext>
              </a:extLst>
            </p:cNvPr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270;p39">
              <a:extLst>
                <a:ext uri="{FF2B5EF4-FFF2-40B4-BE49-F238E27FC236}">
                  <a16:creationId xmlns:a16="http://schemas.microsoft.com/office/drawing/2014/main" id="{343962F6-47E5-4204-85AF-D7A3A0569592}"/>
                </a:ext>
              </a:extLst>
            </p:cNvPr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271;p39">
              <a:extLst>
                <a:ext uri="{FF2B5EF4-FFF2-40B4-BE49-F238E27FC236}">
                  <a16:creationId xmlns:a16="http://schemas.microsoft.com/office/drawing/2014/main" id="{8027A044-1B71-4976-B659-D89EE763F9A6}"/>
                </a:ext>
              </a:extLst>
            </p:cNvPr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272;p39">
              <a:extLst>
                <a:ext uri="{FF2B5EF4-FFF2-40B4-BE49-F238E27FC236}">
                  <a16:creationId xmlns:a16="http://schemas.microsoft.com/office/drawing/2014/main" id="{5A6ED7BB-F7E9-4014-8B67-E6D44AABC348}"/>
                </a:ext>
              </a:extLst>
            </p:cNvPr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273;p39">
              <a:extLst>
                <a:ext uri="{FF2B5EF4-FFF2-40B4-BE49-F238E27FC236}">
                  <a16:creationId xmlns:a16="http://schemas.microsoft.com/office/drawing/2014/main" id="{E9051AD1-A192-4E82-9F48-58C1403522E5}"/>
                </a:ext>
              </a:extLst>
            </p:cNvPr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274;p39">
              <a:extLst>
                <a:ext uri="{FF2B5EF4-FFF2-40B4-BE49-F238E27FC236}">
                  <a16:creationId xmlns:a16="http://schemas.microsoft.com/office/drawing/2014/main" id="{5F7B4372-9574-4BB6-878F-D410F68C1818}"/>
                </a:ext>
              </a:extLst>
            </p:cNvPr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275;p39">
              <a:extLst>
                <a:ext uri="{FF2B5EF4-FFF2-40B4-BE49-F238E27FC236}">
                  <a16:creationId xmlns:a16="http://schemas.microsoft.com/office/drawing/2014/main" id="{69C15D2D-D0F9-4A08-A006-7074D954576E}"/>
                </a:ext>
              </a:extLst>
            </p:cNvPr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276;p39">
              <a:extLst>
                <a:ext uri="{FF2B5EF4-FFF2-40B4-BE49-F238E27FC236}">
                  <a16:creationId xmlns:a16="http://schemas.microsoft.com/office/drawing/2014/main" id="{4D2E65FD-541B-4771-BFDD-B063332FB22E}"/>
                </a:ext>
              </a:extLst>
            </p:cNvPr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277;p39">
              <a:extLst>
                <a:ext uri="{FF2B5EF4-FFF2-40B4-BE49-F238E27FC236}">
                  <a16:creationId xmlns:a16="http://schemas.microsoft.com/office/drawing/2014/main" id="{025C4F95-4F76-49B2-A5DF-CE026CB94956}"/>
                </a:ext>
              </a:extLst>
            </p:cNvPr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278;p39">
              <a:extLst>
                <a:ext uri="{FF2B5EF4-FFF2-40B4-BE49-F238E27FC236}">
                  <a16:creationId xmlns:a16="http://schemas.microsoft.com/office/drawing/2014/main" id="{1ED5E80B-64FE-4D9F-A8AA-1F677141F7A8}"/>
                </a:ext>
              </a:extLst>
            </p:cNvPr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279;p39">
              <a:extLst>
                <a:ext uri="{FF2B5EF4-FFF2-40B4-BE49-F238E27FC236}">
                  <a16:creationId xmlns:a16="http://schemas.microsoft.com/office/drawing/2014/main" id="{4705B2C5-D072-490F-BF9D-C7BA3351D21A}"/>
                </a:ext>
              </a:extLst>
            </p:cNvPr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280;p39">
              <a:extLst>
                <a:ext uri="{FF2B5EF4-FFF2-40B4-BE49-F238E27FC236}">
                  <a16:creationId xmlns:a16="http://schemas.microsoft.com/office/drawing/2014/main" id="{D50E7F98-ACDB-4352-A257-27B6155EAF26}"/>
                </a:ext>
              </a:extLst>
            </p:cNvPr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281;p39">
              <a:extLst>
                <a:ext uri="{FF2B5EF4-FFF2-40B4-BE49-F238E27FC236}">
                  <a16:creationId xmlns:a16="http://schemas.microsoft.com/office/drawing/2014/main" id="{D6203261-D6A5-48C8-B7DF-4F98D3EF904C}"/>
                </a:ext>
              </a:extLst>
            </p:cNvPr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282;p39">
              <a:extLst>
                <a:ext uri="{FF2B5EF4-FFF2-40B4-BE49-F238E27FC236}">
                  <a16:creationId xmlns:a16="http://schemas.microsoft.com/office/drawing/2014/main" id="{30E48752-11E8-4D82-BE34-C1D7536D6D51}"/>
                </a:ext>
              </a:extLst>
            </p:cNvPr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283;p39">
              <a:extLst>
                <a:ext uri="{FF2B5EF4-FFF2-40B4-BE49-F238E27FC236}">
                  <a16:creationId xmlns:a16="http://schemas.microsoft.com/office/drawing/2014/main" id="{53F9EEB4-7E90-4023-BE4F-0321FCC9563A}"/>
                </a:ext>
              </a:extLst>
            </p:cNvPr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284;p39">
              <a:extLst>
                <a:ext uri="{FF2B5EF4-FFF2-40B4-BE49-F238E27FC236}">
                  <a16:creationId xmlns:a16="http://schemas.microsoft.com/office/drawing/2014/main" id="{8D6B0806-0AAE-4C9D-B9ED-A5C99FA37124}"/>
                </a:ext>
              </a:extLst>
            </p:cNvPr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285;p39">
              <a:extLst>
                <a:ext uri="{FF2B5EF4-FFF2-40B4-BE49-F238E27FC236}">
                  <a16:creationId xmlns:a16="http://schemas.microsoft.com/office/drawing/2014/main" id="{A76FFEC6-A223-45AC-B0CD-AECA5E623866}"/>
                </a:ext>
              </a:extLst>
            </p:cNvPr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286;p39">
              <a:extLst>
                <a:ext uri="{FF2B5EF4-FFF2-40B4-BE49-F238E27FC236}">
                  <a16:creationId xmlns:a16="http://schemas.microsoft.com/office/drawing/2014/main" id="{4ED4A8E8-C6A2-434F-991C-5C563B8059CE}"/>
                </a:ext>
              </a:extLst>
            </p:cNvPr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287;p39">
              <a:extLst>
                <a:ext uri="{FF2B5EF4-FFF2-40B4-BE49-F238E27FC236}">
                  <a16:creationId xmlns:a16="http://schemas.microsoft.com/office/drawing/2014/main" id="{BF3A49A2-8A47-4653-8872-4106ABBD1213}"/>
                </a:ext>
              </a:extLst>
            </p:cNvPr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288;p39">
              <a:extLst>
                <a:ext uri="{FF2B5EF4-FFF2-40B4-BE49-F238E27FC236}">
                  <a16:creationId xmlns:a16="http://schemas.microsoft.com/office/drawing/2014/main" id="{1C7B0695-309A-44A6-8F1A-774701FE6CC7}"/>
                </a:ext>
              </a:extLst>
            </p:cNvPr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289;p39">
              <a:extLst>
                <a:ext uri="{FF2B5EF4-FFF2-40B4-BE49-F238E27FC236}">
                  <a16:creationId xmlns:a16="http://schemas.microsoft.com/office/drawing/2014/main" id="{9799697F-33B3-4488-8664-1975F86F6EFB}"/>
                </a:ext>
              </a:extLst>
            </p:cNvPr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290;p39">
              <a:extLst>
                <a:ext uri="{FF2B5EF4-FFF2-40B4-BE49-F238E27FC236}">
                  <a16:creationId xmlns:a16="http://schemas.microsoft.com/office/drawing/2014/main" id="{9FF7FC75-A088-4362-A991-6153389AA9A6}"/>
                </a:ext>
              </a:extLst>
            </p:cNvPr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291;p39">
              <a:extLst>
                <a:ext uri="{FF2B5EF4-FFF2-40B4-BE49-F238E27FC236}">
                  <a16:creationId xmlns:a16="http://schemas.microsoft.com/office/drawing/2014/main" id="{60447962-CE2A-4304-95E4-4CB5A0A68BBD}"/>
                </a:ext>
              </a:extLst>
            </p:cNvPr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292;p39">
              <a:extLst>
                <a:ext uri="{FF2B5EF4-FFF2-40B4-BE49-F238E27FC236}">
                  <a16:creationId xmlns:a16="http://schemas.microsoft.com/office/drawing/2014/main" id="{8E6BA604-6BDE-4410-804C-2D27E9B9BE88}"/>
                </a:ext>
              </a:extLst>
            </p:cNvPr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293;p39">
              <a:extLst>
                <a:ext uri="{FF2B5EF4-FFF2-40B4-BE49-F238E27FC236}">
                  <a16:creationId xmlns:a16="http://schemas.microsoft.com/office/drawing/2014/main" id="{985D7F87-163B-4625-89E6-625BB2C4C499}"/>
                </a:ext>
              </a:extLst>
            </p:cNvPr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294;p39">
              <a:extLst>
                <a:ext uri="{FF2B5EF4-FFF2-40B4-BE49-F238E27FC236}">
                  <a16:creationId xmlns:a16="http://schemas.microsoft.com/office/drawing/2014/main" id="{56C7E84A-FB3D-4EEB-A46A-49D1D36729FB}"/>
                </a:ext>
              </a:extLst>
            </p:cNvPr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295;p39">
              <a:extLst>
                <a:ext uri="{FF2B5EF4-FFF2-40B4-BE49-F238E27FC236}">
                  <a16:creationId xmlns:a16="http://schemas.microsoft.com/office/drawing/2014/main" id="{A4333793-3E95-451A-B583-3D8BB349EFA4}"/>
                </a:ext>
              </a:extLst>
            </p:cNvPr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296;p39">
              <a:extLst>
                <a:ext uri="{FF2B5EF4-FFF2-40B4-BE49-F238E27FC236}">
                  <a16:creationId xmlns:a16="http://schemas.microsoft.com/office/drawing/2014/main" id="{9E74149F-5FBF-419D-A19C-2FA554535E13}"/>
                </a:ext>
              </a:extLst>
            </p:cNvPr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297;p39">
              <a:extLst>
                <a:ext uri="{FF2B5EF4-FFF2-40B4-BE49-F238E27FC236}">
                  <a16:creationId xmlns:a16="http://schemas.microsoft.com/office/drawing/2014/main" id="{80B3EA2D-F371-4048-BA30-28A7071378C4}"/>
                </a:ext>
              </a:extLst>
            </p:cNvPr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298;p39">
              <a:extLst>
                <a:ext uri="{FF2B5EF4-FFF2-40B4-BE49-F238E27FC236}">
                  <a16:creationId xmlns:a16="http://schemas.microsoft.com/office/drawing/2014/main" id="{EF59320C-F1D9-4A60-B85E-DD3C0AB128C1}"/>
                </a:ext>
              </a:extLst>
            </p:cNvPr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299;p39">
              <a:extLst>
                <a:ext uri="{FF2B5EF4-FFF2-40B4-BE49-F238E27FC236}">
                  <a16:creationId xmlns:a16="http://schemas.microsoft.com/office/drawing/2014/main" id="{A27FBCFD-12A3-4511-9A74-05FD50A39733}"/>
                </a:ext>
              </a:extLst>
            </p:cNvPr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300;p39">
              <a:extLst>
                <a:ext uri="{FF2B5EF4-FFF2-40B4-BE49-F238E27FC236}">
                  <a16:creationId xmlns:a16="http://schemas.microsoft.com/office/drawing/2014/main" id="{8369239F-6E2D-47C6-AC68-F983F83A3B5B}"/>
                </a:ext>
              </a:extLst>
            </p:cNvPr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301;p39">
              <a:extLst>
                <a:ext uri="{FF2B5EF4-FFF2-40B4-BE49-F238E27FC236}">
                  <a16:creationId xmlns:a16="http://schemas.microsoft.com/office/drawing/2014/main" id="{F93A126D-EF30-4749-AE12-385E3D0425F9}"/>
                </a:ext>
              </a:extLst>
            </p:cNvPr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302;p39">
              <a:extLst>
                <a:ext uri="{FF2B5EF4-FFF2-40B4-BE49-F238E27FC236}">
                  <a16:creationId xmlns:a16="http://schemas.microsoft.com/office/drawing/2014/main" id="{C667DB6A-FBC6-4B04-A3C0-1F1403601C3A}"/>
                </a:ext>
              </a:extLst>
            </p:cNvPr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303;p39">
              <a:extLst>
                <a:ext uri="{FF2B5EF4-FFF2-40B4-BE49-F238E27FC236}">
                  <a16:creationId xmlns:a16="http://schemas.microsoft.com/office/drawing/2014/main" id="{D154BD3D-E631-4FAE-B46B-1FEEB1267353}"/>
                </a:ext>
              </a:extLst>
            </p:cNvPr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304;p39">
              <a:extLst>
                <a:ext uri="{FF2B5EF4-FFF2-40B4-BE49-F238E27FC236}">
                  <a16:creationId xmlns:a16="http://schemas.microsoft.com/office/drawing/2014/main" id="{F066E70F-5EA2-41DB-91DD-E509A75AEE8D}"/>
                </a:ext>
              </a:extLst>
            </p:cNvPr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305;p39">
              <a:extLst>
                <a:ext uri="{FF2B5EF4-FFF2-40B4-BE49-F238E27FC236}">
                  <a16:creationId xmlns:a16="http://schemas.microsoft.com/office/drawing/2014/main" id="{F4B5FB2B-ADDE-406E-B57D-5D8788F862C2}"/>
                </a:ext>
              </a:extLst>
            </p:cNvPr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306;p39">
              <a:extLst>
                <a:ext uri="{FF2B5EF4-FFF2-40B4-BE49-F238E27FC236}">
                  <a16:creationId xmlns:a16="http://schemas.microsoft.com/office/drawing/2014/main" id="{F356BD1D-54C2-4D5E-ADE5-EFAF847E75A8}"/>
                </a:ext>
              </a:extLst>
            </p:cNvPr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307;p39">
              <a:extLst>
                <a:ext uri="{FF2B5EF4-FFF2-40B4-BE49-F238E27FC236}">
                  <a16:creationId xmlns:a16="http://schemas.microsoft.com/office/drawing/2014/main" id="{CC768771-7781-4405-B293-DF5198F7A6B4}"/>
                </a:ext>
              </a:extLst>
            </p:cNvPr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308;p39">
              <a:extLst>
                <a:ext uri="{FF2B5EF4-FFF2-40B4-BE49-F238E27FC236}">
                  <a16:creationId xmlns:a16="http://schemas.microsoft.com/office/drawing/2014/main" id="{776FF1CE-DE78-4F1D-A495-E77AB96598D4}"/>
                </a:ext>
              </a:extLst>
            </p:cNvPr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309;p39">
              <a:extLst>
                <a:ext uri="{FF2B5EF4-FFF2-40B4-BE49-F238E27FC236}">
                  <a16:creationId xmlns:a16="http://schemas.microsoft.com/office/drawing/2014/main" id="{0E677F95-7885-4879-A0A2-D5CAA5CE89E8}"/>
                </a:ext>
              </a:extLst>
            </p:cNvPr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3" name="Google Shape;432;p28">
            <a:extLst>
              <a:ext uri="{FF2B5EF4-FFF2-40B4-BE49-F238E27FC236}">
                <a16:creationId xmlns:a16="http://schemas.microsoft.com/office/drawing/2014/main" id="{0E048E64-16B0-411E-825C-E4B760B7104B}"/>
              </a:ext>
            </a:extLst>
          </p:cNvPr>
          <p:cNvSpPr txBox="1">
            <a:spLocks/>
          </p:cNvSpPr>
          <p:nvPr/>
        </p:nvSpPr>
        <p:spPr>
          <a:xfrm>
            <a:off x="2539371" y="2261106"/>
            <a:ext cx="2677736" cy="409572"/>
          </a:xfrm>
          <a:prstGeom prst="rect">
            <a:avLst/>
          </a:prstGeom>
        </p:spPr>
        <p:txBody>
          <a:bodyPr spcFirstLastPara="1" wrap="square" lIns="121868" tIns="121868" rIns="121868" bIns="121868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kern="0" dirty="0"/>
              <a:t>71 missing data (2%) after cleaning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139CC54-1C7D-4E92-AC2B-784E9F17592B}"/>
              </a:ext>
            </a:extLst>
          </p:cNvPr>
          <p:cNvGraphicFramePr>
            <a:graphicFrameLocks noGrp="1"/>
          </p:cNvGraphicFramePr>
          <p:nvPr/>
        </p:nvGraphicFramePr>
        <p:xfrm>
          <a:off x="5553168" y="2278906"/>
          <a:ext cx="6444000" cy="352839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188966">
                  <a:extLst>
                    <a:ext uri="{9D8B030D-6E8A-4147-A177-3AD203B41FA5}">
                      <a16:colId xmlns:a16="http://schemas.microsoft.com/office/drawing/2014/main" val="3137454358"/>
                    </a:ext>
                  </a:extLst>
                </a:gridCol>
                <a:gridCol w="624176">
                  <a:extLst>
                    <a:ext uri="{9D8B030D-6E8A-4147-A177-3AD203B41FA5}">
                      <a16:colId xmlns:a16="http://schemas.microsoft.com/office/drawing/2014/main" val="1672424261"/>
                    </a:ext>
                  </a:extLst>
                </a:gridCol>
                <a:gridCol w="661551">
                  <a:extLst>
                    <a:ext uri="{9D8B030D-6E8A-4147-A177-3AD203B41FA5}">
                      <a16:colId xmlns:a16="http://schemas.microsoft.com/office/drawing/2014/main" val="2834575125"/>
                    </a:ext>
                  </a:extLst>
                </a:gridCol>
                <a:gridCol w="661551">
                  <a:extLst>
                    <a:ext uri="{9D8B030D-6E8A-4147-A177-3AD203B41FA5}">
                      <a16:colId xmlns:a16="http://schemas.microsoft.com/office/drawing/2014/main" val="4197026233"/>
                    </a:ext>
                  </a:extLst>
                </a:gridCol>
                <a:gridCol w="717368">
                  <a:extLst>
                    <a:ext uri="{9D8B030D-6E8A-4147-A177-3AD203B41FA5}">
                      <a16:colId xmlns:a16="http://schemas.microsoft.com/office/drawing/2014/main" val="1153783043"/>
                    </a:ext>
                  </a:extLst>
                </a:gridCol>
                <a:gridCol w="605735">
                  <a:extLst>
                    <a:ext uri="{9D8B030D-6E8A-4147-A177-3AD203B41FA5}">
                      <a16:colId xmlns:a16="http://schemas.microsoft.com/office/drawing/2014/main" val="2496855457"/>
                    </a:ext>
                  </a:extLst>
                </a:gridCol>
                <a:gridCol w="661551">
                  <a:extLst>
                    <a:ext uri="{9D8B030D-6E8A-4147-A177-3AD203B41FA5}">
                      <a16:colId xmlns:a16="http://schemas.microsoft.com/office/drawing/2014/main" val="2967955174"/>
                    </a:ext>
                  </a:extLst>
                </a:gridCol>
                <a:gridCol w="661551">
                  <a:extLst>
                    <a:ext uri="{9D8B030D-6E8A-4147-A177-3AD203B41FA5}">
                      <a16:colId xmlns:a16="http://schemas.microsoft.com/office/drawing/2014/main" val="1623226372"/>
                    </a:ext>
                  </a:extLst>
                </a:gridCol>
                <a:gridCol w="661551">
                  <a:extLst>
                    <a:ext uri="{9D8B030D-6E8A-4147-A177-3AD203B41FA5}">
                      <a16:colId xmlns:a16="http://schemas.microsoft.com/office/drawing/2014/main" val="2043919568"/>
                    </a:ext>
                  </a:extLst>
                </a:gridCol>
              </a:tblGrid>
              <a:tr h="202829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variable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Before impute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effectLst/>
                        </a:rPr>
                        <a:t>After impute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20791"/>
                  </a:ext>
                </a:extLst>
              </a:tr>
              <a:tr h="20282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Count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 err="1">
                          <a:solidFill>
                            <a:schemeClr val="accent3"/>
                          </a:solidFill>
                          <a:effectLst/>
                        </a:rPr>
                        <a:t>sd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min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max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Count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sd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min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max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82498440"/>
                  </a:ext>
                </a:extLst>
              </a:tr>
              <a:tr h="3852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adjsav_eduexp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167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1.89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0.84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12.93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1.84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0.84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12.93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79464001"/>
                  </a:ext>
                </a:extLst>
              </a:tr>
              <a:tr h="2028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agrland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179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22.14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0.5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88.4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22.08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0.5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88.4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5052115"/>
                  </a:ext>
                </a:extLst>
              </a:tr>
              <a:tr h="2028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c_gdp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174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1.18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1.11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1.36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1.16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1.11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1.36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15990822"/>
                  </a:ext>
                </a:extLst>
              </a:tr>
              <a:tr h="2028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grow_gdp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176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3.87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-9.53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16.73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3.83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-9.53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16.73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72396166"/>
                  </a:ext>
                </a:extLst>
              </a:tr>
              <a:tr h="3852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percap_gdp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172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13493.07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335.68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70239.31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13274.73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335.68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70239.31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66462414"/>
                  </a:ext>
                </a:extLst>
              </a:tr>
              <a:tr h="3852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percap_healthexp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179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1683.66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12.7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8232.88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1680.26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12.71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8232.88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29223671"/>
                  </a:ext>
                </a:extLst>
              </a:tr>
              <a:tr h="3852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healthexp_gdp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179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2.27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0.24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12.46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2.270844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0.24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12.46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27105380"/>
                  </a:ext>
                </a:extLst>
              </a:tr>
              <a:tr h="2028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de_gdp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176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7.38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-4.2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45.94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7.30906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-4.2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45.94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44461257"/>
                  </a:ext>
                </a:extLst>
              </a:tr>
              <a:tr h="3852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immu_dpt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179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12.48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33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99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12.49608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33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99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44895460"/>
                  </a:ext>
                </a:extLst>
              </a:tr>
              <a:tr h="3852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effectLst/>
                        </a:rPr>
                        <a:t>hiv_fe15up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153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16.13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8.9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68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180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>
                          <a:solidFill>
                            <a:schemeClr val="accent3"/>
                          </a:solidFill>
                          <a:effectLst/>
                        </a:rPr>
                        <a:t>15.22359</a:t>
                      </a:r>
                      <a:endParaRPr lang="en-IN" sz="110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8.9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100" dirty="0">
                          <a:solidFill>
                            <a:schemeClr val="accent3"/>
                          </a:solidFill>
                          <a:effectLst/>
                        </a:rPr>
                        <a:t>68</a:t>
                      </a:r>
                      <a:endParaRPr lang="en-IN" sz="1100" dirty="0">
                        <a:solidFill>
                          <a:schemeClr val="accent3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1318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670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556198"/>
            <a:ext cx="6048672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r>
              <a:rPr lang="en" dirty="0"/>
              <a:t>3. </a:t>
            </a:r>
            <a:r>
              <a:rPr lang="en-CA" sz="2400" kern="0" dirty="0"/>
              <a:t>APPROPRIATE K and CLUSTERING METHODS </a:t>
            </a:r>
            <a:br>
              <a:rPr lang="en-CA" sz="2400" kern="0" dirty="0"/>
            </a:br>
            <a:endParaRPr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3253DAF-91CF-478D-8E39-373B224DBE96}"/>
              </a:ext>
            </a:extLst>
          </p:cNvPr>
          <p:cNvSpPr txBox="1">
            <a:spLocks noChangeArrowheads="1"/>
          </p:cNvSpPr>
          <p:nvPr/>
        </p:nvSpPr>
        <p:spPr>
          <a:xfrm>
            <a:off x="405780" y="1340768"/>
            <a:ext cx="5688632" cy="50405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20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Internal criterion</a:t>
            </a: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 A good clustering will produce high quality clusters in which: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The intra-class (that is, intra-cluster) similarity is high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The inter-class similarity is low</a:t>
            </a:r>
          </a:p>
          <a:p>
            <a:pPr marL="0" lvl="1"/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0" lvl="1"/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The measured quality of a clustering depends on both the document representation and the similarity measure used</a:t>
            </a:r>
          </a:p>
          <a:p>
            <a:pPr marL="0" lvl="1"/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0" lvl="1"/>
            <a:r>
              <a:rPr lang="en-US" altLang="zh-CN" sz="20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Internal criterion </a:t>
            </a: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is used when we don’t have a ground of truth or expert knowledge.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Silhouette coefficient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CH score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FCB1D3-DD62-4337-A25E-8225E561C7F2}"/>
              </a:ext>
            </a:extLst>
          </p:cNvPr>
          <p:cNvSpPr txBox="1"/>
          <p:nvPr/>
        </p:nvSpPr>
        <p:spPr>
          <a:xfrm>
            <a:off x="6428762" y="1340768"/>
            <a:ext cx="5498298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3"/>
                </a:solidFill>
                <a:sym typeface="Arial"/>
              </a:rPr>
              <a:t>Agglomerative coefficient: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3"/>
                </a:solidFill>
                <a:sym typeface="Arial"/>
              </a:rPr>
              <a:t>measures the amount of clustering structure of the dataset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accent3"/>
              </a:solidFill>
              <a:sym typeface="Arial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sym typeface="Arial"/>
              </a:rPr>
              <a:t>If observations quickly agglomerate into distinct clusters that later agglomerate into a single cluster at much greater dissimilarities, the coefficient will approach 1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  <a:sym typeface="Arial"/>
              </a:rPr>
              <a:t>In contrast, no clustering for the dataset will have coefficient approaching zero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E46F009D-F094-40E3-8ABE-F18793871966}"/>
              </a:ext>
            </a:extLst>
          </p:cNvPr>
          <p:cNvSpPr txBox="1">
            <a:spLocks noChangeArrowheads="1"/>
          </p:cNvSpPr>
          <p:nvPr/>
        </p:nvSpPr>
        <p:spPr>
          <a:xfrm>
            <a:off x="6310436" y="1342880"/>
            <a:ext cx="5688632" cy="503844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3534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556198"/>
            <a:ext cx="6048672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r>
              <a:rPr lang="en" dirty="0"/>
              <a:t>3. </a:t>
            </a:r>
            <a:r>
              <a:rPr lang="en-CA" sz="2400" kern="0" dirty="0"/>
              <a:t>APPROPRIATE K and CLUSTERING METHODS </a:t>
            </a:r>
            <a:br>
              <a:rPr lang="en-CA" sz="2400" kern="0" dirty="0"/>
            </a:b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D14AED-E54B-4D7D-8F48-E9F2BC625657}"/>
              </a:ext>
            </a:extLst>
          </p:cNvPr>
          <p:cNvSpPr/>
          <p:nvPr/>
        </p:nvSpPr>
        <p:spPr>
          <a:xfrm>
            <a:off x="261764" y="2049899"/>
            <a:ext cx="2088232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3"/>
                </a:solidFill>
              </a:rPr>
              <a:t>Silhouette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F92ACB-E508-435B-A381-A9C75EAEC48F}"/>
              </a:ext>
            </a:extLst>
          </p:cNvPr>
          <p:cNvSpPr/>
          <p:nvPr/>
        </p:nvSpPr>
        <p:spPr>
          <a:xfrm>
            <a:off x="261764" y="4265570"/>
            <a:ext cx="2088232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3"/>
                </a:solidFill>
              </a:rPr>
              <a:t>CH score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C2ADCA-8D6C-4048-980C-46BDD9EC4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586" y="1374921"/>
            <a:ext cx="4850261" cy="20184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1FACA8-6D8C-41C6-A876-BA4EE4FD9B20}"/>
              </a:ext>
            </a:extLst>
          </p:cNvPr>
          <p:cNvSpPr/>
          <p:nvPr/>
        </p:nvSpPr>
        <p:spPr>
          <a:xfrm>
            <a:off x="2638028" y="1340769"/>
            <a:ext cx="4968552" cy="20184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7AD80-0670-49A8-8F40-A71E06410E37}"/>
              </a:ext>
            </a:extLst>
          </p:cNvPr>
          <p:cNvSpPr/>
          <p:nvPr/>
        </p:nvSpPr>
        <p:spPr>
          <a:xfrm>
            <a:off x="2638028" y="3426731"/>
            <a:ext cx="4968552" cy="21625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478507-368C-4649-8F91-78602A55CE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0" r="3553"/>
          <a:stretch/>
        </p:blipFill>
        <p:spPr>
          <a:xfrm>
            <a:off x="2723586" y="3471554"/>
            <a:ext cx="4789932" cy="20924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21549A2-FD63-4F0B-9712-88ECC8A65A81}"/>
              </a:ext>
            </a:extLst>
          </p:cNvPr>
          <p:cNvSpPr/>
          <p:nvPr/>
        </p:nvSpPr>
        <p:spPr>
          <a:xfrm>
            <a:off x="261764" y="5949280"/>
            <a:ext cx="2088232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3"/>
                </a:solidFill>
              </a:rPr>
              <a:t>Agglomerative coefficient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9093FD-E622-4669-9C87-EC41B6B0129C}"/>
              </a:ext>
            </a:extLst>
          </p:cNvPr>
          <p:cNvSpPr/>
          <p:nvPr/>
        </p:nvSpPr>
        <p:spPr>
          <a:xfrm>
            <a:off x="2634276" y="5661248"/>
            <a:ext cx="4968552" cy="8870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C9B2D3F-0821-44E7-B0B1-4FFA5E8AFD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469" b="13439"/>
          <a:stretch/>
        </p:blipFill>
        <p:spPr>
          <a:xfrm>
            <a:off x="2782044" y="5688247"/>
            <a:ext cx="3586850" cy="8105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382397-0928-4252-83DF-464DCA4E1D46}"/>
              </a:ext>
            </a:extLst>
          </p:cNvPr>
          <p:cNvSpPr txBox="1"/>
          <p:nvPr/>
        </p:nvSpPr>
        <p:spPr>
          <a:xfrm>
            <a:off x="8326660" y="5714672"/>
            <a:ext cx="3456383" cy="73866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3"/>
                </a:solidFill>
              </a:rPr>
              <a:t>- Agglomerative ward clustering seems to give a better structure, in comparison to the other clustering technique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0514A3AE-AA2E-46DD-B2A0-A565241F6B4E}"/>
              </a:ext>
            </a:extLst>
          </p:cNvPr>
          <p:cNvSpPr/>
          <p:nvPr/>
        </p:nvSpPr>
        <p:spPr>
          <a:xfrm>
            <a:off x="7736094" y="1419326"/>
            <a:ext cx="504056" cy="410445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B679EE-1896-4B12-9DB0-033C4DDB75E6}"/>
              </a:ext>
            </a:extLst>
          </p:cNvPr>
          <p:cNvSpPr/>
          <p:nvPr/>
        </p:nvSpPr>
        <p:spPr>
          <a:xfrm>
            <a:off x="8254652" y="5634495"/>
            <a:ext cx="3600400" cy="8870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32850E85-26FB-4029-9209-46AD89A08AD0}"/>
              </a:ext>
            </a:extLst>
          </p:cNvPr>
          <p:cNvSpPr/>
          <p:nvPr/>
        </p:nvSpPr>
        <p:spPr>
          <a:xfrm>
            <a:off x="7736094" y="5634495"/>
            <a:ext cx="432048" cy="91384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5EC3B6-558A-417D-A3D6-E9A70617F32C}"/>
              </a:ext>
            </a:extLst>
          </p:cNvPr>
          <p:cNvSpPr/>
          <p:nvPr/>
        </p:nvSpPr>
        <p:spPr>
          <a:xfrm>
            <a:off x="8326661" y="2564904"/>
            <a:ext cx="3600400" cy="1872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C7F98A-35E6-4B2D-82B2-81D907445641}"/>
              </a:ext>
            </a:extLst>
          </p:cNvPr>
          <p:cNvSpPr txBox="1"/>
          <p:nvPr/>
        </p:nvSpPr>
        <p:spPr>
          <a:xfrm>
            <a:off x="8634978" y="3039343"/>
            <a:ext cx="31323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Ward D2 has highest silhouette and CH score, with optimal k =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29B8A9-469E-4C6F-963B-627B94F98C6D}"/>
              </a:ext>
            </a:extLst>
          </p:cNvPr>
          <p:cNvSpPr txBox="1"/>
          <p:nvPr/>
        </p:nvSpPr>
        <p:spPr>
          <a:xfrm>
            <a:off x="8326660" y="836712"/>
            <a:ext cx="36004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00B0F0"/>
                </a:solidFill>
              </a:rPr>
              <a:t>Note:</a:t>
            </a:r>
          </a:p>
          <a:p>
            <a:r>
              <a:rPr lang="en-US" sz="1600" i="1" dirty="0">
                <a:solidFill>
                  <a:srgbClr val="00B0F0"/>
                </a:solidFill>
              </a:rPr>
              <a:t>The same methods were </a:t>
            </a:r>
            <a:r>
              <a:rPr lang="en-US" sz="1600" i="1" dirty="0" err="1">
                <a:solidFill>
                  <a:srgbClr val="00B0F0"/>
                </a:solidFill>
              </a:rPr>
              <a:t>peformed</a:t>
            </a:r>
            <a:r>
              <a:rPr lang="en-US" sz="1600" i="1" dirty="0">
                <a:solidFill>
                  <a:srgbClr val="00B0F0"/>
                </a:solidFill>
              </a:rPr>
              <a:t> on </a:t>
            </a:r>
            <a:r>
              <a:rPr lang="en-US" sz="1600" i="1" dirty="0" err="1">
                <a:solidFill>
                  <a:srgbClr val="00B0F0"/>
                </a:solidFill>
              </a:rPr>
              <a:t>kmeans</a:t>
            </a:r>
            <a:r>
              <a:rPr lang="en-US" sz="1600" i="1" dirty="0">
                <a:solidFill>
                  <a:srgbClr val="00B0F0"/>
                </a:solidFill>
              </a:rPr>
              <a:t>, </a:t>
            </a:r>
            <a:r>
              <a:rPr lang="en-US" sz="1600" i="1" dirty="0" err="1">
                <a:solidFill>
                  <a:srgbClr val="00B0F0"/>
                </a:solidFill>
              </a:rPr>
              <a:t>kmedoid</a:t>
            </a:r>
            <a:r>
              <a:rPr lang="en-US" sz="1600" i="1" dirty="0">
                <a:solidFill>
                  <a:srgbClr val="00B0F0"/>
                </a:solidFill>
              </a:rPr>
              <a:t> and hierarchal wardD2 and wardD2 has highest silhouette and CH scores </a:t>
            </a:r>
          </a:p>
        </p:txBody>
      </p:sp>
    </p:spTree>
    <p:extLst>
      <p:ext uri="{BB962C8B-B14F-4D97-AF65-F5344CB8AC3E}">
        <p14:creationId xmlns:p14="http://schemas.microsoft.com/office/powerpoint/2010/main" val="712481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556198"/>
            <a:ext cx="6048672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br>
              <a:rPr lang="en-CA" sz="2400" dirty="0"/>
            </a:br>
            <a:r>
              <a:rPr lang="en-CA" sz="2400" kern="0" dirty="0"/>
              <a:t>4. Cluster </a:t>
            </a:r>
            <a:r>
              <a:rPr lang="en-CA" sz="2400" dirty="0"/>
              <a:t>Interpretation</a:t>
            </a:r>
            <a:br>
              <a:rPr lang="en-CA" sz="2400" kern="0" dirty="0"/>
            </a:br>
            <a:br>
              <a:rPr lang="en-CA" sz="2400" kern="0" dirty="0"/>
            </a:br>
            <a:endParaRPr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F85D55DB-1B97-4D32-8760-EDBCE2A034D5}"/>
              </a:ext>
            </a:extLst>
          </p:cNvPr>
          <p:cNvSpPr txBox="1">
            <a:spLocks noChangeArrowheads="1"/>
          </p:cNvSpPr>
          <p:nvPr/>
        </p:nvSpPr>
        <p:spPr>
          <a:xfrm>
            <a:off x="255854" y="1340768"/>
            <a:ext cx="4326390" cy="50405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6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1</a:t>
            </a:r>
          </a:p>
          <a:p>
            <a:endParaRPr lang="en-US" altLang="zh-CN" sz="16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Number of countries – 45</a:t>
            </a:r>
          </a:p>
          <a:p>
            <a:endParaRPr lang="en-US" altLang="zh-CN" sz="16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Example - </a:t>
            </a:r>
            <a:r>
              <a:rPr lang="en-U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Afghanistan, Ethiopia, South Africa, South Sudan, Central African Republic, Nigeria, Rwanda, Yemen, Uganda</a:t>
            </a:r>
          </a:p>
          <a:p>
            <a:endParaRPr lang="en-US" sz="1600" dirty="0">
              <a:solidFill>
                <a:schemeClr val="accent3"/>
              </a:solidFill>
              <a:effectLst/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Label : </a:t>
            </a:r>
            <a:r>
              <a:rPr lang="en-US" altLang="zh-CN" sz="1600" dirty="0">
                <a:solidFill>
                  <a:srgbClr val="C00000"/>
                </a:solidFill>
                <a:latin typeface="+mn-lt"/>
                <a:ea typeface="+mn-ea"/>
                <a:cs typeface="+mn-cs"/>
              </a:rPr>
              <a:t>Low Income countries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1600" b="1" dirty="0">
              <a:solidFill>
                <a:srgbClr val="C00000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6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2</a:t>
            </a:r>
          </a:p>
          <a:p>
            <a:endParaRPr lang="en-US" altLang="zh-CN" sz="1600" dirty="0">
              <a:solidFill>
                <a:schemeClr val="accent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Number of countries – 106</a:t>
            </a:r>
          </a:p>
          <a:p>
            <a:endParaRPr lang="en-US" altLang="zh-CN" sz="16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Example - </a:t>
            </a:r>
            <a:r>
              <a:rPr lang="en-US" sz="1600" dirty="0">
                <a:solidFill>
                  <a:schemeClr val="accent3"/>
                </a:solidFill>
              </a:rPr>
              <a:t>Australia, Oman, New Zealand, Denmark, Greece, Israel</a:t>
            </a:r>
          </a:p>
          <a:p>
            <a:endParaRPr lang="en-US" sz="1600" dirty="0">
              <a:solidFill>
                <a:schemeClr val="accent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Label: </a:t>
            </a:r>
            <a:r>
              <a:rPr lang="en-US" altLang="zh-CN" sz="16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Middle (upper and lower) Income and High income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B4B714-01F9-44E0-A1C0-FF54FDDA3FF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0" t="2739" r="6741"/>
          <a:stretch/>
        </p:blipFill>
        <p:spPr>
          <a:xfrm>
            <a:off x="5446339" y="1340768"/>
            <a:ext cx="5408213" cy="54082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B902838-991F-441C-853D-34AA9CC974E6}"/>
              </a:ext>
            </a:extLst>
          </p:cNvPr>
          <p:cNvSpPr txBox="1"/>
          <p:nvPr/>
        </p:nvSpPr>
        <p:spPr>
          <a:xfrm>
            <a:off x="8686700" y="3062196"/>
            <a:ext cx="137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3C234-F3BB-4450-8C93-25D60A44DB0C}"/>
              </a:ext>
            </a:extLst>
          </p:cNvPr>
          <p:cNvSpPr txBox="1"/>
          <p:nvPr/>
        </p:nvSpPr>
        <p:spPr>
          <a:xfrm>
            <a:off x="6310436" y="4725144"/>
            <a:ext cx="1379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2</a:t>
            </a:r>
          </a:p>
        </p:txBody>
      </p:sp>
    </p:spTree>
    <p:extLst>
      <p:ext uri="{BB962C8B-B14F-4D97-AF65-F5344CB8AC3E}">
        <p14:creationId xmlns:p14="http://schemas.microsoft.com/office/powerpoint/2010/main" val="403405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37"/>
          <p:cNvSpPr txBox="1">
            <a:spLocks noGrp="1"/>
          </p:cNvSpPr>
          <p:nvPr>
            <p:ph type="ctrTitle"/>
          </p:nvPr>
        </p:nvSpPr>
        <p:spPr>
          <a:xfrm>
            <a:off x="333772" y="556198"/>
            <a:ext cx="6048672" cy="641433"/>
          </a:xfrm>
          <a:prstGeom prst="rect">
            <a:avLst/>
          </a:prstGeom>
        </p:spPr>
        <p:txBody>
          <a:bodyPr spcFirstLastPara="1" wrap="square" lIns="121868" tIns="121868" rIns="121868" bIns="121868" anchor="ctr" anchorCtr="0">
            <a:noAutofit/>
          </a:bodyPr>
          <a:lstStyle/>
          <a:p>
            <a:br>
              <a:rPr lang="en-CA" sz="2400" dirty="0"/>
            </a:br>
            <a:r>
              <a:rPr lang="en-CA" sz="2400" kern="0" dirty="0"/>
              <a:t>4. </a:t>
            </a:r>
            <a:r>
              <a:rPr lang="en-CA" sz="2400" dirty="0"/>
              <a:t>Country’s Economy</a:t>
            </a:r>
            <a:br>
              <a:rPr lang="en-CA" sz="2400" kern="0" dirty="0"/>
            </a:br>
            <a:br>
              <a:rPr lang="en-CA" sz="2400" kern="0" dirty="0"/>
            </a:br>
            <a:endParaRPr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F85D55DB-1B97-4D32-8760-EDBCE2A034D5}"/>
              </a:ext>
            </a:extLst>
          </p:cNvPr>
          <p:cNvSpPr txBox="1">
            <a:spLocks noChangeArrowheads="1"/>
          </p:cNvSpPr>
          <p:nvPr/>
        </p:nvSpPr>
        <p:spPr>
          <a:xfrm>
            <a:off x="405780" y="1340768"/>
            <a:ext cx="5472608" cy="50405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6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20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1 (Low Income Countries)</a:t>
            </a:r>
          </a:p>
          <a:p>
            <a:endParaRPr lang="en-US" altLang="zh-CN" sz="2000" dirty="0">
              <a:solidFill>
                <a:srgbClr val="FF0000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GDP per capita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Health Expenditure Per Capita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Heath Expenditure Public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GDP Growth -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High</a:t>
            </a:r>
            <a:endParaRPr lang="en-US" altLang="zh-CN" sz="2000" dirty="0">
              <a:solidFill>
                <a:srgbClr val="FF0000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Inflation –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High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CO2 Emission -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accent3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A0AF17-2F41-4394-9DF3-7D69F1CF6BE3}"/>
              </a:ext>
            </a:extLst>
          </p:cNvPr>
          <p:cNvSpPr txBox="1"/>
          <p:nvPr/>
        </p:nvSpPr>
        <p:spPr>
          <a:xfrm>
            <a:off x="6022404" y="1340768"/>
            <a:ext cx="59046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Cluster 2 (Middle &amp; High Income </a:t>
            </a:r>
            <a:r>
              <a:rPr lang="en-US" altLang="zh-CN" sz="2000" b="1" dirty="0">
                <a:solidFill>
                  <a:schemeClr val="accent3"/>
                </a:solidFill>
              </a:rPr>
              <a:t>C</a:t>
            </a:r>
            <a:r>
              <a:rPr lang="en-US" altLang="zh-CN" sz="2000" b="1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ountries)</a:t>
            </a:r>
          </a:p>
          <a:p>
            <a:endParaRPr lang="en-US" altLang="zh-CN" sz="2000" b="1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GDP per capita –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High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Health Expenditure Per Capita –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High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Heath Expenditure Public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– High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GDP Growth -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Low</a:t>
            </a:r>
            <a:endParaRPr lang="en-US" altLang="zh-CN" sz="2000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Inflation – </a:t>
            </a:r>
            <a:r>
              <a:rPr lang="en-US" altLang="zh-CN" sz="2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Low</a:t>
            </a:r>
            <a:endParaRPr lang="en-US" altLang="zh-CN" dirty="0">
              <a:solidFill>
                <a:schemeClr val="accent3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accent3"/>
                </a:solidFill>
                <a:latin typeface="+mn-lt"/>
                <a:ea typeface="+mn-ea"/>
                <a:cs typeface="+mn-cs"/>
              </a:rPr>
              <a:t>CO2 Emission -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High</a:t>
            </a:r>
          </a:p>
          <a:p>
            <a:endParaRPr lang="en-US" altLang="zh-CN" sz="2000" dirty="0">
              <a:solidFill>
                <a:srgbClr val="FF0000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8466AC14-9032-4DEF-B7F1-3E55FAD27E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7101061"/>
              </p:ext>
            </p:extLst>
          </p:nvPr>
        </p:nvGraphicFramePr>
        <p:xfrm>
          <a:off x="6164984" y="4450415"/>
          <a:ext cx="1939809" cy="1710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338C2F8F-7356-48AA-8A6A-EC103E6B87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2531259"/>
              </p:ext>
            </p:extLst>
          </p:nvPr>
        </p:nvGraphicFramePr>
        <p:xfrm>
          <a:off x="470464" y="4450415"/>
          <a:ext cx="1854326" cy="1710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4EFFD271-789E-4D4D-B621-676ED6DBA6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9402139"/>
              </p:ext>
            </p:extLst>
          </p:nvPr>
        </p:nvGraphicFramePr>
        <p:xfrm>
          <a:off x="2389474" y="4450415"/>
          <a:ext cx="1813560" cy="1710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A5C044FA-ABE3-4D15-94D4-578E3E9B32F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153601"/>
              </p:ext>
            </p:extLst>
          </p:nvPr>
        </p:nvGraphicFramePr>
        <p:xfrm>
          <a:off x="4282314" y="4450415"/>
          <a:ext cx="1812098" cy="1710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89E96EC4-8CE8-4710-A314-58317F2B54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885500"/>
              </p:ext>
            </p:extLst>
          </p:nvPr>
        </p:nvGraphicFramePr>
        <p:xfrm>
          <a:off x="8183858" y="4450415"/>
          <a:ext cx="2098072" cy="1710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A2BFF500-6E6F-4CA4-9CAF-928E99240A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3609206"/>
              </p:ext>
            </p:extLst>
          </p:nvPr>
        </p:nvGraphicFramePr>
        <p:xfrm>
          <a:off x="10360995" y="4443150"/>
          <a:ext cx="1812098" cy="1721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181115921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sb1_735"/>
</p:tagLst>
</file>

<file path=ppt/theme/theme1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804891_win32_fixed.potx" id="{67E1CE12-4E7F-4E00-8450-70E8A44C0BA6}" vid="{5B359CD9-B23F-44EB-BBF8-9808683E469B}"/>
    </a:ext>
  </a:extLst>
</a:theme>
</file>

<file path=ppt/theme/theme2.xml><?xml version="1.0" encoding="utf-8"?>
<a:theme xmlns:a="http://schemas.openxmlformats.org/drawingml/2006/main" name="Economy Thesis by Slidesgo">
  <a:themeElements>
    <a:clrScheme name="Simple Light">
      <a:dk1>
        <a:srgbClr val="EFEFEF"/>
      </a:dk1>
      <a:lt1>
        <a:srgbClr val="FFF2CC"/>
      </a:lt1>
      <a:dk2>
        <a:srgbClr val="FFE599"/>
      </a:dk2>
      <a:lt2>
        <a:srgbClr val="FFD966"/>
      </a:lt2>
      <a:accent1>
        <a:srgbClr val="F1C232"/>
      </a:accent1>
      <a:accent2>
        <a:srgbClr val="BF9000"/>
      </a:accent2>
      <a:accent3>
        <a:srgbClr val="434343"/>
      </a:accent3>
      <a:accent4>
        <a:srgbClr val="666666"/>
      </a:accent4>
      <a:accent5>
        <a:srgbClr val="999999"/>
      </a:accent5>
      <a:accent6>
        <a:srgbClr val="CCCCC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World maps series, World  presentation (widescreen)</Template>
  <TotalTime>1114</TotalTime>
  <Words>1516</Words>
  <Application>Microsoft Office PowerPoint</Application>
  <PresentationFormat>Custom</PresentationFormat>
  <Paragraphs>413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Abel</vt:lpstr>
      <vt:lpstr>Anaheim</vt:lpstr>
      <vt:lpstr>Anton</vt:lpstr>
      <vt:lpstr>Arial</vt:lpstr>
      <vt:lpstr>Calibri</vt:lpstr>
      <vt:lpstr>Century Gothic</vt:lpstr>
      <vt:lpstr>Josefin Sans</vt:lpstr>
      <vt:lpstr>Josefin Slab</vt:lpstr>
      <vt:lpstr>Josefin Slab SemiBold</vt:lpstr>
      <vt:lpstr>Staatliches</vt:lpstr>
      <vt:lpstr>Unica One</vt:lpstr>
      <vt:lpstr>World Presentation 16x9</vt:lpstr>
      <vt:lpstr>Economy Thesis by Slidesgo</vt:lpstr>
      <vt:lpstr>ANALYSIS OF GLOBAL DEVELOPMENT DATA</vt:lpstr>
      <vt:lpstr>CONTENTS</vt:lpstr>
      <vt:lpstr>1. INTRODUCTION</vt:lpstr>
      <vt:lpstr>2. DATA PRE-PROCESSING</vt:lpstr>
      <vt:lpstr>2. DATA PRE-PROCESSING</vt:lpstr>
      <vt:lpstr>3. APPROPRIATE K and CLUSTERING METHODS  </vt:lpstr>
      <vt:lpstr>3. APPROPRIATE K and CLUSTERING METHODS  </vt:lpstr>
      <vt:lpstr> 4. Cluster Interpretation  </vt:lpstr>
      <vt:lpstr> 4. Country’s Economy  </vt:lpstr>
      <vt:lpstr>4. Population Health</vt:lpstr>
      <vt:lpstr> 4. Population Health  </vt:lpstr>
      <vt:lpstr> 4. middle income (2)      vs      high income countries (3)  </vt:lpstr>
      <vt:lpstr>6. Middle income countries  vs  high income countries</vt:lpstr>
      <vt:lpstr> 5. Use clusters’ labels  for modelling </vt:lpstr>
      <vt:lpstr> 5. CONCLUSIONS/RECOMMENDATIONS 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GLOBAL DEVELOPMENT DATA</dc:title>
  <dc:creator>Mary Ann Villamor</dc:creator>
  <cp:lastModifiedBy>Lien Pham</cp:lastModifiedBy>
  <cp:revision>76</cp:revision>
  <dcterms:created xsi:type="dcterms:W3CDTF">2022-04-04T18:55:45Z</dcterms:created>
  <dcterms:modified xsi:type="dcterms:W3CDTF">2022-04-07T02:12:44Z</dcterms:modified>
</cp:coreProperties>
</file>